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3" r:id="rId4"/>
    <p:sldId id="257" r:id="rId5"/>
    <p:sldId id="262" r:id="rId6"/>
    <p:sldId id="259" r:id="rId7"/>
    <p:sldId id="261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8AC2-CD8A-428E-9E49-53522A1AF723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72A3D-5FD3-40AC-BA0A-A4F831BDF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2A3D-5FD3-40AC-BA0A-A4F831BDFB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2A3D-5FD3-40AC-BA0A-A4F831BDFB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2A3D-5FD3-40AC-BA0A-A4F831BDFB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2A3D-5FD3-40AC-BA0A-A4F831BDFB9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2A3D-5FD3-40AC-BA0A-A4F831BDFB9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2A3D-5FD3-40AC-BA0A-A4F831BDFB9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2A3D-5FD3-40AC-BA0A-A4F831BDFB9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2A3D-5FD3-40AC-BA0A-A4F831BDFB9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196752"/>
            <a:ext cx="311534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Буква Е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2629"/>
          <a:stretch>
            <a:fillRect/>
          </a:stretch>
        </p:blipFill>
        <p:spPr bwMode="auto">
          <a:xfrm>
            <a:off x="2555776" y="188640"/>
            <a:ext cx="3960440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5508104" y="1844824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879 C -0.00174 -0.01827 -0.00157 -0.02775 -0.00278 -0.037 C -0.00313 -0.03909 -0.00487 -0.04047 -0.00556 -0.04256 C -0.00747 -0.04857 -0.00816 -0.05504 -0.00973 -0.06129 C -0.01094 -0.06614 -0.01303 -0.07493 -0.01546 -0.07817 C -0.01598 -0.07886 -0.02327 -0.08164 -0.02379 -0.0821 C -0.03334 -0.08835 -0.04289 -0.08973 -0.05348 -0.09135 C -0.06268 -0.09436 -0.07136 -0.09135 -0.08021 -0.08765 C -0.10018 -0.06984 -0.11893 -0.04857 -0.1323 -0.02197 C -0.13698 -0.01272 -0.14306 -0.00532 -0.14775 0.00416 C -0.14966 0.00786 -0.15348 0.01549 -0.15348 0.01572 C -0.16042 0.04301 -0.16129 0.07724 -0.14914 0.10176 C -0.14827 0.10546 -0.14757 0.11031 -0.14497 0.11309 C -0.14375 0.11424 -0.14219 0.11401 -0.1408 0.11494 C -0.13178 0.12095 -0.12882 0.12581 -0.11823 0.12812 C -0.1158 0.12743 -0.11355 0.12627 -0.11112 0.12627 C -0.10955 0.12627 -0.11389 0.12812 -0.11546 0.12812 C -0.1191 0.12812 -0.12292 0.12696 -0.12657 0.12627 C -0.13507 0.12905 -0.13073 0.12743 -0.1408 0.13182 C -0.14358 0.13298 -0.14914 0.13552 -0.14914 0.13575 C -0.15886 0.14431 -0.15434 0.14176 -0.16181 0.145 C -0.1632 0.14685 -0.16441 0.14917 -0.16615 0.15055 C -0.16875 0.1524 -0.17448 0.15425 -0.17448 0.15448 C -0.18039 0.15957 -0.18733 0.16281 -0.19289 0.16929 C -0.19844 0.17576 -0.20105 0.18154 -0.20556 0.18825 C -0.20816 0.19218 -0.21164 0.19496 -0.21389 0.19935 C -0.21771 0.20698 -0.22136 0.21461 -0.22518 0.22201 C -0.22709 0.22571 -0.23091 0.23312 -0.23091 0.23335 C -0.23282 0.24121 -0.23629 0.24815 -0.23924 0.25578 C -0.24132 0.2611 -0.24358 0.27266 -0.24358 0.27289 C -0.24514 0.29579 -0.24775 0.31938 -0.25191 0.34204 C -0.25139 0.35707 -0.25122 0.37188 -0.25053 0.38691 C -0.25053 0.38737 -0.24896 0.39986 -0.24775 0.40194 C -0.23959 0.41582 -0.229 0.42437 -0.21823 0.43386 C -0.2165 0.43547 -0.21546 0.43802 -0.21389 0.43964 C -0.20573 0.44819 -0.19827 0.45236 -0.18855 0.45652 C -0.17587 0.45559 -0.15382 0.45652 -0.1408 0.44704 C -0.12865 0.43825 -0.13646 0.44126 -0.12813 0.43756 C -0.12032 0.43409 -0.10921 0.43224 -0.10278 0.4246 C -0.09775 0.41882 -0.09341 0.41189 -0.08855 0.40587 C -0.08421 0.40032 -0.08178 0.39107 -0.07743 0.38506 C -0.07396 0.37257 -0.0665 0.35592 -0.05903 0.34759 C -0.05434 0.3425 -0.04775 0.32886 -0.04775 0.32909 C -0.04688 0.32516 -0.04497 0.31753 -0.04497 0.31776 " pathEditMode="relative" rAng="0" ptsTypes="fffffffffffffffffffffffffffffffffffffffffffA">
                                      <p:cBhvr>
                                        <p:cTn id="13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196752"/>
            <a:ext cx="3115341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Буква Ё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t="1238"/>
          <a:stretch>
            <a:fillRect/>
          </a:stretch>
        </p:blipFill>
        <p:spPr bwMode="auto">
          <a:xfrm>
            <a:off x="2267744" y="188640"/>
            <a:ext cx="4320480" cy="5303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5580112" y="62068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5076056" y="62068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5508104" y="1916832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-0.01041 C 0.00711 -0.03377 0.00451 -0.05435 -0.00539 -0.07401 C -0.00799 -0.08488 -0.00469 -0.07517 -0.0125 -0.08534 C -0.01737 -0.09159 -0.01823 -0.09737 -0.02518 -0.10038 C -0.03091 -0.10801 -0.03577 -0.11286 -0.04341 -0.11541 C -0.05191 -0.11471 -0.06042 -0.11494 -0.06875 -0.11356 C -0.07171 -0.11309 -0.07726 -0.10986 -0.07726 -0.10963 C -0.0908 -0.09714 -0.10365 -0.08442 -0.11528 -0.06846 C -0.12032 -0.06152 -0.12292 -0.05273 -0.12796 -0.04603 C -0.12952 -0.03978 -0.13507 -0.02914 -0.13507 -0.02891 C -0.13803 -0.01712 -0.1408 -0.00579 -0.14636 0.00462 C -0.14723 0.00832 -0.14827 0.01225 -0.14914 0.01595 C -0.14966 0.0178 -0.15053 0.0215 -0.15053 0.02173 C -0.15 0.04 -0.15243 0.07978 -0.14063 0.09851 C -0.13021 0.11517 -0.11563 0.1228 -0.09983 0.1228 C -0.09688 0.1228 -0.10556 0.12164 -0.10834 0.12095 C -0.11337 0.12118 -0.13247 0.1184 -0.14202 0.12488 C -0.14844 0.12927 -0.15348 0.1376 -0.15903 0.14361 C -0.16389 0.14893 -0.16823 0.15541 -0.17309 0.16049 C -0.1783 0.16581 -0.18334 0.16859 -0.18716 0.17553 C -0.19827 0.19565 -0.2073 0.21808 -0.22101 0.23543 C -0.2224 0.24144 -0.22796 0.25231 -0.22796 0.25254 C -0.23108 0.26503 -0.22726 0.25115 -0.23212 0.26364 C -0.23542 0.2722 -0.23698 0.2826 -0.23924 0.29185 C -0.24462 0.31406 -0.24653 0.33718 -0.25191 0.35938 C -0.25139 0.36679 -0.25139 0.38344 -0.24775 0.3913 C -0.23941 0.40934 -0.2507 0.37765 -0.24202 0.40055 C -0.2382 0.41049 -0.24341 0.40217 -0.23785 0.41003 C -0.23507 0.42113 -0.23855 0.41026 -0.23212 0.42113 C -0.22709 0.42992 -0.2224 0.4431 -0.21528 0.44935 C -0.21407 0.4505 -0.2125 0.45027 -0.21112 0.4512 C -0.20955 0.45212 -0.20816 0.45351 -0.20678 0.4549 C -0.20157 0.45999 -0.2 0.46392 -0.19271 0.46438 C -0.18473 0.46507 -0.17674 0.46554 -0.16875 0.46623 C -0.15469 0.47086 -0.16129 0.47086 -0.14914 0.46808 C -0.14636 0.46554 -0.14306 0.46392 -0.14063 0.46068 C -0.13924 0.45883 -0.13803 0.45652 -0.13646 0.4549 C -0.12743 0.44542 -0.1165 0.43709 -0.10678 0.42876 C -0.10105 0.42391 -0.09792 0.41651 -0.09132 0.41373 C -0.08473 0.40772 -0.07743 0.40263 -0.07171 0.395 " pathEditMode="relative" rAng="0" ptsTypes="fffffffffffffffffffffffffffffffffffffffA">
                                      <p:cBhvr>
                                        <p:cTn id="13" dur="7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5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5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0241" y="1196752"/>
            <a:ext cx="349845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Буква Ю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1169" b="1151"/>
          <a:stretch>
            <a:fillRect/>
          </a:stretch>
        </p:blipFill>
        <p:spPr bwMode="auto">
          <a:xfrm>
            <a:off x="1835696" y="188640"/>
            <a:ext cx="5544616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3563888" y="1916832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069 C 0.0099 -0.00417 0.01285 -0.01134 0.0184 -0.01619 C 0.0224 -0.03308 0.04288 -0.04186 0.05365 -0.04996 C 0.05816 -0.05343 0.06511 -0.06268 0.07049 -0.06499 C 0.07327 -0.06615 0.079 -0.06869 0.079 -0.06846 C 0.08438 -0.07378 0.09063 -0.07447 0.09584 -0.08002 C 0.0974 -0.08164 0.09879 -0.08372 0.10018 -0.08557 C 0.10122 -0.08696 0.10365 -0.09112 0.10295 -0.08951 C 0.10139 -0.08557 0.09722 -0.07817 0.09722 -0.07794 C 0.09184 -0.05667 0.0875 -0.01735 0.07622 -0.00116 C 0.07483 0.00416 0.07379 0.01086 0.07188 0.01572 C 0.06945 0.02173 0.06511 0.02613 0.06354 0.0326 C 0.06163 0.04024 0.06302 0.03654 0.0592 0.0437 C 0.0559 0.05712 0.05816 0.0518 0.05365 0.06059 C 0.04965 0.07654 0.04479 0.09065 0.03959 0.10568 C 0.03698 0.11332 0.03542 0.12095 0.03247 0.12812 C 0.03021 0.13367 0.02795 0.13945 0.02552 0.145 C 0.02379 0.14893 0.0217 0.15263 0.01979 0.15633 C 0.01893 0.15818 0.01702 0.16188 0.01702 0.16211 C 0.01406 0.17414 0.00816 0.18501 0.00295 0.19588 C 0.00139 0.19912 0.00174 0.20374 0.00018 0.20698 C -0.00087 0.20883 -0.00173 0.21091 -0.00278 0.21276 C -0.00712 0.22987 -0.00955 0.24907 -0.01545 0.26526 C -0.01614 0.26734 -0.01753 0.26873 -0.01823 0.27081 C -0.01944 0.27451 -0.02031 0.27821 -0.021 0.28214 C -0.02153 0.28469 -0.0217 0.28723 -0.02239 0.28954 C -0.0243 0.29555 -0.02899 0.29856 -0.0309 0.30457 C -0.03212 0.30827 -0.03194 0.31267 -0.03368 0.31591 C -0.03559 0.31961 -0.03941 0.32701 -0.03941 0.32724 C -0.04184 0.33649 -0.04514 0.34227 -0.04774 0.35152 C -0.05191 0.36586 -0.04791 0.35962 -0.05347 0.36655 C -0.05764 0.37742 -0.05555 0.37141 -0.05903 0.38529 C -0.05955 0.38737 -0.06111 0.38876 -0.0618 0.39084 C -0.06458 0.39824 -0.06788 0.40587 -0.07031 0.4135 C -0.07517 0.42853 -0.07014 0.4209 -0.07604 0.4283 C -0.07951 0.44241 -0.07847 0.4401 -0.08715 0.44912 C -0.08819 0.45027 -0.08889 0.45212 -0.0901 0.45282 C -0.09271 0.45444 -0.09844 0.45652 -0.09844 0.45675 C -0.10347 0.46276 -0.10816 0.45906 -0.11406 0.45652 C -0.11493 0.45467 -0.1158 0.45259 -0.11684 0.45097 C -0.11857 0.44819 -0.12083 0.44634 -0.12239 0.44333 C -0.13021 0.42876 -0.11719 0.44588 -0.12673 0.43408 C -0.12934 0.42345 -0.13194 0.41327 -0.13368 0.40217 C -0.13246 0.37534 -0.13125 0.36563 -0.12517 0.34204 C -0.12257 0.33186 -0.125 0.33903 -0.11823 0.32516 C -0.11632 0.32146 -0.1125 0.31406 -0.1125 0.31429 C -0.11111 0.30804 -0.10555 0.29717 -0.10555 0.2974 C -0.10243 0.28399 -0.09323 0.26803 -0.08298 0.26341 C -0.06875 0.24398 -0.05208 0.22802 -0.03646 0.21068 C -0.025 0.19796 -0.01007 0.17969 0.00434 0.17321 C 0.01215 0.16281 0.02344 0.15911 0.03386 0.15448 C 0.03542 0.15379 0.03663 0.15148 0.0382 0.15078 C 0.05226 0.14454 0.06754 0.14199 0.08177 0.13575 C 0.09566 0.12974 0.11094 0.13459 0.12552 0.1339 C 0.13906 0.12927 0.13993 0.12835 0.16215 0.1339 C 0.16354 0.13436 0.16111 0.1376 0.16059 0.13945 C 0.15955 0.14315 0.15868 0.14708 0.15781 0.15078 C 0.15625 0.15726 0.15573 0.16096 0.15226 0.16581 C 0.14896 0.17923 0.15104 0.17368 0.14653 0.1827 C 0.14445 0.19079 0.14115 0.19773 0.1382 0.20513 C 0.1349 0.21369 0.13334 0.22409 0.13108 0.23334 C 0.12743 0.24838 0.12344 0.26318 0.11979 0.27821 C 0.11754 0.28769 0.11528 0.29717 0.11285 0.30642 C 0.10903 0.32146 0.11354 0.30319 0.1099 0.31776 C 0.10938 0.31961 0.10851 0.32331 0.10851 0.32354 C 0.11007 0.33348 0.11163 0.3432 0.11285 0.35337 C 0.11372 0.3795 0.10955 0.39176 0.1184 0.40957 C 0.12136 0.4216 0.12275 0.42784 0.13247 0.43223 C 0.13698 0.43825 0.14202 0.44472 0.14792 0.44727 C 0.16059 0.44657 0.17344 0.44865 0.18594 0.44542 C 0.18924 0.44449 0.19028 0.43848 0.19306 0.43593 C 0.20139 0.42853 0.20556 0.41766 0.21563 0.4135 C 0.21979 0.40749 0.225 0.40379 0.22969 0.39847 C 0.24219 0.38367 0.2316 0.39338 0.24097 0.38529 C 0.25122 0.3647 0.23577 0.39708 0.24514 0.3721 C 0.24896 0.3617 0.25573 0.34828 0.26215 0.34019 C 0.26528 0.32747 0.26285 0.33186 0.26771 0.32516 C 0.27084 0.31244 0.26823 0.31683 0.27327 0.31012 C 0.27604 0.30041 0.27882 0.2907 0.28316 0.28214 C 0.28525 0.27197 0.28785 0.26156 0.29132 0.25208 C 0.29323 0.24814 0.29618 0.24514 0.29722 0.24074 C 0.29879 0.2345 0.30104 0.22964 0.30295 0.22386 C 0.30608 0.21438 0.30781 0.20513 0.31129 0.19588 C 0.3158 0.18385 0.31528 0.17206 0.32257 0.16188 C 0.32448 0.15425 0.32813 0.14639 0.33108 0.13945 C 0.33264 0.13552 0.33663 0.12812 0.33663 0.12835 C 0.34011 0.11123 0.34306 0.09435 0.34653 0.07747 C 0.35243 0.04972 0.36007 0.02358 0.36354 -0.00509 C 0.36302 -0.01642 0.36389 -0.02776 0.36215 -0.03886 C 0.36146 -0.04325 0.35834 -0.04626 0.35643 -0.04996 C 0.35538 -0.05181 0.35365 -0.05574 0.35365 -0.05551 C 0.35191 -0.06499 0.34167 -0.0902 0.33247 -0.09136 C 0.32396 -0.09251 0.31563 -0.09251 0.30712 -0.09321 C 0.28681 -0.08997 0.30313 -0.09436 0.29028 -0.08742 C 0.28733 -0.08604 0.28177 -0.08372 0.28177 -0.08349 C 0.27518 -0.07517 0.26719 -0.06915 0.26059 -0.06129 C 0.25018 -0.04903 0.24306 -0.0347 0.23507 -0.01989 C 0.23073 -0.01134 0.2257 -0.0044 0.22118 0.00439 C 0.2165 0.01364 0.21077 0.02173 0.20573 0.03075 C 0.20382 0.03422 0.20209 0.03815 0.20018 0.04185 C 0.19913 0.0437 0.19722 0.04764 0.19722 0.04787 C 0.19514 0.05619 0.19045 0.06059 0.1875 0.06822 C 0.1842 0.07678 0.18038 0.08441 0.17622 0.0925 C 0.17448 0.09967 0.17153 0.10777 0.16771 0.11332 C 0.16615 0.11979 0.16476 0.13251 0.16059 0.1376 " pathEditMode="relative" rAng="0" ptsTypes="ffffffffffffffffffffffffffffffffffffffffffffffffffffffffffffffffffffffffffffffffffffffffffffffffffffffffA">
                                      <p:cBhvr>
                                        <p:cTn id="13" dur="1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2526" y="1196752"/>
            <a:ext cx="319388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Буква Я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1282"/>
          <a:stretch>
            <a:fillRect/>
          </a:stretch>
        </p:blipFill>
        <p:spPr bwMode="auto">
          <a:xfrm>
            <a:off x="2555776" y="188640"/>
            <a:ext cx="4248472" cy="5543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2987824" y="4437112"/>
            <a:ext cx="360040" cy="360040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578 C -0.00173 0.00971 0.00122 0.01272 0.0033 0.01688 C 0.00521 0.02081 0.00591 0.0259 0.00747 0.03006 C 0.01077 0.04856 0.01459 0.05642 0.02865 0.06012 C 0.03125 0.05989 0.04341 0.05989 0.04844 0.05642 C 0.054 0.05272 0.05174 0.05226 0.05678 0.04694 C 0.06146 0.04232 0.06737 0.0363 0.07223 0.03191 C 0.07865 0.01942 0.08664 0.00716 0.0948 -0.0037 C 0.0974 -0.01388 0.10625 -0.02452 0.11181 -0.03192 C 0.11303 -0.03354 0.11823 -0.0451 0.12014 -0.0488 C 0.12518 -0.05875 0.13039 -0.06753 0.13577 -0.07679 C 0.14098 -0.0858 0.14532 -0.09691 0.15122 -0.105 C 0.15348 -0.10824 0.15816 -0.11448 0.15816 -0.11425 C 0.16007 -0.12211 0.16563 -0.12651 0.16945 -0.13321 C 0.16997 -0.13437 0.18039 -0.15449 0.18073 -0.15565 C 0.18247 -0.16282 0.18108 -0.15981 0.1849 -0.16513 C 0.18785 -0.17577 0.19445 -0.19496 0.20053 -0.20259 C 0.20313 -0.21601 0.21303 -0.22827 0.22014 -0.23821 C 0.22587 -0.24607 0.22726 -0.25671 0.23282 -0.26457 C 0.23421 -0.27012 0.23646 -0.27637 0.23855 -0.28146 C 0.24098 -0.28747 0.24514 -0.2921 0.24688 -0.29834 C 0.24948 -0.30736 0.254 -0.31823 0.25816 -0.32632 C 0.25973 -0.33257 0.26528 -0.34321 0.26528 -0.34297 C 0.26754 -0.35246 0.27275 -0.36448 0.27796 -0.37142 C 0.27848 -0.37327 0.27865 -0.37535 0.27934 -0.37697 C 0.28004 -0.37859 0.2816 -0.37928 0.28212 -0.3809 C 0.2882 -0.39732 0.28143 -0.38761 0.28785 -0.3957 C 0.28924 -0.40472 0.29098 -0.41305 0.29202 -0.42207 C 0.2908 -0.44057 0.28889 -0.45815 0.27657 -0.46901 C 0.27362 -0.48081 0.26615 -0.48081 0.25816 -0.48405 C 0.25539 -0.4852 0.24983 -0.48775 0.24983 -0.48752 C 0.24115 -0.48543 0.23282 -0.48243 0.22448 -0.47827 C 0.21893 -0.47133 0.20921 -0.4704 0.20191 -0.46716 C 0.19983 -0.46624 0.19809 -0.46439 0.19618 -0.46323 C 0.19341 -0.46185 0.18785 -0.45953 0.18785 -0.4593 C 0.17431 -0.44196 0.15556 -0.43132 0.1441 -0.41074 C 0.1257 -0.37743 0.11719 -0.33765 0.10886 -0.29834 C 0.10938 -0.28261 0.10955 -0.26712 0.11042 -0.25139 C 0.11059 -0.24931 0.11077 -0.247 0.11181 -0.24561 C 0.11407 -0.24237 0.11771 -0.24122 0.12014 -0.23821 C 0.13316 -0.22179 0.15243 -0.21809 0.16945 -0.21578 C 0.17414 -0.21647 0.18681 -0.2167 0.19202 -0.22133 C 0.1974 -0.22618 0.19462 -0.22433 0.20053 -0.22688 C 0.20556 -0.23405 0.20209 -0.22988 0.21181 -0.23821 L 0.21181 -0.23798 C 0.21997 -0.24931 0.22865 -0.25949 0.23716 -0.27012 C 0.24046 -0.28331 0.23577 -0.26735 0.24271 -0.28146 C 0.24358 -0.28308 0.24341 -0.28516 0.2441 -0.28701 C 0.24618 -0.29279 0.24931 -0.29811 0.25122 -0.30389 C 0.25469 -0.3143 0.25469 -0.32771 0.26112 -0.3358 C 0.26198 -0.33951 0.26181 -0.34436 0.26389 -0.34714 C 0.26841 -0.35315 0.27049 -0.35523 0.27379 -0.36402 C 0.27691 -0.37211 0.28143 -0.38021 0.28646 -0.38645 C 0.28837 -0.39385 0.29063 -0.39778 0.2948 -0.40333 C 0.29532 -0.40518 0.29549 -0.40727 0.29618 -0.40889 C 0.29688 -0.4105 0.29844 -0.41097 0.29914 -0.41259 C 0.3 -0.4149 0.29983 -0.4179 0.30053 -0.42022 C 0.30122 -0.4223 0.30243 -0.42392 0.3033 -0.42577 C 0.30521 -0.43363 0.30834 -0.44173 0.31181 -0.44843 C 0.3132 -0.45606 0.31407 -0.46624 0.31737 -0.47272 C 0.31928 -0.47642 0.32553 -0.48705 0.32309 -0.48405 C 0.32205 -0.48289 0.32118 -0.4815 0.32014 -0.48035 C 0.31719 -0.46855 0.31268 -0.45676 0.30747 -0.44635 C 0.30452 -0.43432 0.3007 -0.42438 0.29757 -0.41259 C 0.29653 -0.40842 0.29202 -0.40148 0.29202 -0.40125 C 0.28941 -0.39085 0.28542 -0.38321 0.28212 -0.37327 C 0.27934 -0.36471 0.279 -0.35847 0.27518 -0.35084 C 0.27327 -0.34297 0.27188 -0.33881 0.26806 -0.3321 C 0.26528 -0.32077 0.26181 -0.31383 0.25678 -0.30389 C 0.25591 -0.30227 0.25608 -0.29996 0.25539 -0.29834 C 0.2533 -0.29371 0.2507 -0.28955 0.24844 -0.28516 C 0.2474 -0.28331 0.24549 -0.27938 0.24549 -0.27914 C 0.24375 -0.27267 0.23837 -0.25833 0.23421 -0.25324 C 0.2323 -0.24561 0.22934 -0.23752 0.22587 -0.23081 C 0.22396 -0.22272 0.22309 -0.21601 0.21875 -0.21 C 0.21632 -0.20051 0.21112 -0.18525 0.20608 -0.17808 C 0.20365 -0.1686 0.20539 -0.17346 0.19914 -0.1612 C 0.19827 -0.15935 0.19618 -0.15565 0.19618 -0.15542 C 0.19566 -0.1538 0.19532 -0.15195 0.1948 -0.1501 C 0.19393 -0.14755 0.19271 -0.14501 0.19202 -0.14247 C 0.18907 -0.1316 0.18889 -0.1198 0.18646 -0.1087 C 0.18334 -0.09506 0.17917 -0.08141 0.17657 -0.06753 C 0.17448 -0.0562 0.17292 -0.04556 0.16806 -0.03562 C 0.16476 -0.02221 0.16702 -0.02753 0.1625 -0.01874 C 0.16198 -0.01619 0.16198 -0.01342 0.16112 -0.01111 C 0.16042 -0.00949 0.15886 -0.00902 0.15816 -0.00741 C 0.15678 -0.00394 0.15539 0.00393 0.15539 0.00416 C 0.15417 0.01595 0.14809 0.04579 0.15816 0.05642 C 0.1625 0.06105 0.17466 0.06105 0.17934 0.06198 C 0.18889 0.05989 0.19809 0.05596 0.20747 0.05249 C 0.21754 0.03977 0.22796 0.03584 0.24132 0.03376 C 0.24914 0.03029 0.25573 0.02636 0.26389 0.02451 C 0.26928 0.01965 0.27327 0.01387 0.27796 0.00763 C 0.28386 4.56059E-6 0.28351 0.00531 0.28351 4.56059E-6 " pathEditMode="relative" rAng="0" ptsTypes="fffffffffffffffffffffffffffffffffffffffffffFfffffffffffffffffffffffffffffffffffffffffffffffffA">
                                      <p:cBhvr>
                                        <p:cTn id="13" dur="1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</Words>
  <Application>Microsoft Office PowerPoint</Application>
  <PresentationFormat>Экран (4:3)</PresentationFormat>
  <Paragraphs>12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6</cp:revision>
  <dcterms:created xsi:type="dcterms:W3CDTF">2012-08-24T15:59:11Z</dcterms:created>
  <dcterms:modified xsi:type="dcterms:W3CDTF">2012-08-26T14:42:46Z</dcterms:modified>
</cp:coreProperties>
</file>