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9" r:id="rId4"/>
    <p:sldId id="261" r:id="rId5"/>
    <p:sldId id="258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5AA7B-77A8-4432-96C1-80617A9A174A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9A722-57F2-42BE-8E0E-E92F9683F7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A722-57F2-42BE-8E0E-E92F9683F7B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A722-57F2-42BE-8E0E-E92F9683F7B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A722-57F2-42BE-8E0E-E92F9683F7BF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A722-57F2-42BE-8E0E-E92F9683F7BF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A722-57F2-42BE-8E0E-E92F9683F7BF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9A722-57F2-42BE-8E0E-E92F9683F7BF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7784" y="1052736"/>
            <a:ext cx="414446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Буквы </a:t>
            </a:r>
            <a:r>
              <a:rPr lang="ru-RU" sz="7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З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3725"/>
          <a:stretch>
            <a:fillRect/>
          </a:stretch>
        </p:blipFill>
        <p:spPr bwMode="auto">
          <a:xfrm>
            <a:off x="3203848" y="188640"/>
            <a:ext cx="3168352" cy="5588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3851920" y="2348880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86 -0.00786 0.01528 -0.0185 0.02396 -0.02636 C 0.0342 -0.04694 0.04427 -0.04486 0.06059 -0.05087 C 0.08368 -0.04949 0.09306 -0.05203 0.1099 -0.03769 C 0.11493 -0.02705 0.11511 -0.01549 0.1184 -0.00393 C 0.11771 0.0081 0.11945 0.02105 0.11545 0.03169 C 0.11493 0.03331 0.11354 0.03423 0.11267 0.03562 C 0.11163 0.03747 0.11059 0.03909 0.1099 0.04117 C 0.10642 0.05158 0.10608 0.05898 0.1 0.06753 C 0.09149 0.10153 0.04896 0.09459 0.03108 0.09552 C 0.03629 0.10014 0.04201 0.10431 0.04792 0.10685 C 0.05156 0.11171 0.05399 0.11726 0.05781 0.12188 C 0.05955 0.12628 0.0632 0.12998 0.06337 0.13506 C 0.06389 0.16097 0.06701 0.20329 0.05347 0.22873 C 0.05017 0.24214 0.05243 0.23682 0.04792 0.24561 C 0.04636 0.25185 0.04375 0.25648 0.04219 0.26249 C 0.03993 0.27105 0.03958 0.27706 0.03524 0.28331 C 0.03212 0.29603 0.03455 0.29163 0.02951 0.29811 C 0.02622 0.31152 0.02847 0.3062 0.02396 0.31499 C 0.0217 0.32447 0.01927 0.33372 0.01684 0.34321 C 0.0158 0.34691 0.0158 0.3513 0.01406 0.35454 C 0.0132 0.35639 0.01198 0.35801 0.01129 0.36009 C 0.00833 0.36888 0.00816 0.37512 0.00417 0.38275 C -0.00035 0.40102 -0.0118 0.42623 -0.02396 0.4371 C -0.03437 0.43617 -0.04618 0.43987 -0.05208 0.42762 C -0.0526 0.42507 -0.05295 0.42276 -0.05347 0.42022 C -0.05434 0.41652 -0.05625 0.40889 -0.05625 0.40889 C -0.05469 0.36263 -0.05729 0.38113 -0.05208 0.35269 C -0.05052 0.34436 -0.04965 0.34459 -0.04514 0.3358 C -0.0441 0.33395 -0.04219 0.33002 -0.04219 0.33002 C -0.03559 0.30389 -0.01389 0.27683 0.00556 0.26827 C 0.01146 0.26296 0.0217 0.25671 0.02674 0.24954 C 0.03108 0.24353 0.03646 0.24029 0.0408 0.23451 C 0.05156 0.22017 0.04392 0.22919 0.05642 0.21763 C 0.0632 0.21138 0.0724 0.20028 0.08021 0.19681 C 0.0849 0.1908 0.08976 0.18641 0.09583 0.18386 C 0.10017 0.17785 0.10695 0.17623 0.11267 0.17253 C 0.12761 0.16259 0.10764 0.17461 0.11979 0.1649 C 0.12101 0.16397 0.12257 0.16397 0.12396 0.16305 C 0.12969 0.15912 0.13299 0.15287 0.13941 0.1501 C 0.15191 0.139 0.16493 0.12928 0.17743 0.11818 C 0.18438 0.11194 0.18785 0.10269 0.19583 0.09737 C 0.2033 0.09251 0.2092 0.0858 0.21545 0.07864 C 0.21788 0.07586 0.22257 0.06938 0.22257 0.06938 " pathEditMode="relative" ptsTypes="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714"/>
          <a:stretch>
            <a:fillRect/>
          </a:stretch>
        </p:blipFill>
        <p:spPr bwMode="auto">
          <a:xfrm>
            <a:off x="2627784" y="188640"/>
            <a:ext cx="3672408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4355976" y="1916832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4.98612E-6 C 0.00643 -0.00255 0.01007 -0.00394 0.01181 -0.00764 C 0.01546 -0.01481 0.01598 -0.02336 0.02014 -0.03007 C 0.02761 -0.04233 0.03716 -0.05181 0.04601 -0.06198 C 0.05191 -0.06869 0.05816 -0.0747 0.06528 -0.07887 C 0.06789 -0.08049 0.07344 -0.08257 0.07344 -0.08234 C 0.07726 -0.08789 0.08056 -0.08835 0.08577 -0.0902 C 0.09028 -0.09413 0.09427 -0.09529 0.09931 -0.0976 C 0.10313 -0.09691 0.10695 -0.09783 0.11042 -0.09575 C 0.1132 -0.0939 0.11493 -0.08951 0.11719 -0.0865 C 0.11875 -0.08465 0.12101 -0.08419 0.12257 -0.08257 C 0.12865 -0.07609 0.12882 -0.0747 0.1323 -0.06754 C 0.13177 -0.05343 0.13438 -0.00949 0.12257 0.00555 C 0.12066 0.01387 0.11528 0.02012 0.1132 0.02821 C 0.10973 0.04209 0.11233 0.03677 0.10625 0.04509 C 0.10296 0.05966 0.09514 0.06452 0.08855 0.07516 C 0.08594 0.07955 0.08334 0.08649 0.08039 0.09019 C 0.0665 0.10707 0.0507 0.11563 0.03247 0.1184 C 0.02223 0.12187 0.0125 0.12673 0.00226 0.1295 C 0.00087 0.13112 -0.00156 0.13135 -0.00173 0.13367 C -0.00277 0.14061 0.00816 0.14222 0.01042 0.14292 C 0.01997 0.15171 0.01563 0.14916 0.02275 0.1524 C 0.02605 0.15541 0.02917 0.15864 0.03247 0.16165 C 0.03681 0.16581 0.03924 0.1783 0.04202 0.18432 C 0.04497 0.19611 0.04792 0.2079 0.05018 0.21993 C 0.04948 0.24352 0.05122 0.28492 0.03924 0.30827 C 0.03681 0.31822 0.03872 0.31221 0.03247 0.32516 C 0.03091 0.32839 0.03195 0.33371 0.02969 0.33649 C 0.02396 0.34389 0.02049 0.35383 0.01598 0.36285 C 0.01337 0.3684 0.01042 0.37395 0.00782 0.37974 C 0.00695 0.38159 0.00504 0.38552 0.00504 0.38575 C 0.00348 0.395 -0.00052 0.39939 -0.00451 0.40795 C -0.00972 0.41882 -0.01614 0.4327 -0.02517 0.43802 C -0.02812 0.43987 -0.03142 0.44033 -0.03472 0.44172 C -0.04531 0.45143 -0.05781 0.4586 -0.07031 0.46415 C -0.0743 0.466 -0.07864 0.46808 -0.08263 0.46993 C -0.08402 0.47062 -0.08663 0.47201 -0.08663 0.47224 C -0.09062 0.47109 -0.09496 0.47132 -0.09895 0.46993 C -0.10347 0.46831 -0.10295 0.46461 -0.10573 0.46045 C -0.11041 0.45328 -0.11423 0.44842 -0.12083 0.44542 C -0.12482 0.43732 -0.12899 0.42622 -0.13593 0.42298 C -0.14097 0.41604 -0.14566 0.41026 -0.14948 0.4024 C -0.14913 0.39616 -0.14913 0.38991 -0.14826 0.38367 C -0.14774 0.37974 -0.14548 0.37234 -0.14548 0.37257 " pathEditMode="relative" rAng="0" ptsTypes="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7634" y="1052736"/>
            <a:ext cx="4304769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Буквы б, Б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t="1381" b="1946"/>
          <a:stretch>
            <a:fillRect/>
          </a:stretch>
        </p:blipFill>
        <p:spPr bwMode="auto">
          <a:xfrm>
            <a:off x="1979712" y="260648"/>
            <a:ext cx="5184576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ятно 1 1"/>
          <p:cNvSpPr/>
          <p:nvPr/>
        </p:nvSpPr>
        <p:spPr>
          <a:xfrm>
            <a:off x="4139952" y="3789040"/>
            <a:ext cx="360040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856 C 0.00225 -0.02359 0.00208 -0.0266 -0.00313 -0.04232 C -0.00903 -0.06013 -0.01563 -0.06799 -0.02987 -0.07424 C -0.03802 -0.08233 -0.04532 -0.09228 -0.05521 -0.09667 C -0.06372 -0.09598 -0.07223 -0.09621 -0.08056 -0.09482 C -0.08351 -0.09436 -0.08907 -0.09112 -0.08907 -0.09089 C -0.09167 -0.08881 -0.0948 -0.08788 -0.0974 -0.08557 C -0.1033 -0.08025 -0.10886 -0.07285 -0.11441 -0.06684 C -0.11841 -0.06267 -0.1198 -0.05759 -0.12414 -0.05365 C -0.12657 -0.04533 -0.13177 -0.03446 -0.13542 -0.02729 C -0.13629 -0.02544 -0.13733 -0.02359 -0.13837 -0.02174 C -0.13924 -0.01989 -0.14115 -0.01619 -0.14115 -0.01596 C -0.14289 -0.00902 -0.14566 -0.00093 -0.14948 0.00462 C -0.15174 0.01249 -0.15539 0.01943 -0.15799 0.02706 C -0.16077 0.03561 -0.16285 0.04625 -0.16511 0.05527 C -0.16927 0.09343 -0.16875 0.13922 -0.14393 0.16397 C -0.13716 0.17808 -0.12813 0.17576 -0.1158 0.17715 C -0.10782 0.17646 -0.09983 0.17646 -0.09184 0.1753 C -0.08733 0.17461 -0.08716 0.17252 -0.08334 0.16975 C -0.075 0.16397 -0.06684 0.15703 -0.05799 0.15264 C -0.05504 0.14685 -0.05174 0.14454 -0.04809 0.13968 C -0.04358 0.13367 -0.03941 0.12743 -0.03542 0.12095 C -0.02934 0.11101 -0.02605 0.09181 -0.01997 0.08326 C -0.01754 0.07331 -0.01302 0.06221 -0.00868 0.05342 C -0.00643 0.0444 -0.00487 0.03885 -0.00174 0.03076 C 0.00121 0.02336 0.00191 0.01549 0.00538 0.00832 C 0.00781 -0.00185 0.01076 -0.01087 0.01527 -0.01989 C 0.01666 -0.02729 0.0177 -0.03238 0.02083 -0.03862 C 0.02291 -0.05574 0.02986 -0.08811 0.03923 -0.1006 C 0.04236 -0.11332 0.03993 -0.10893 0.04479 -0.11563 C 0.04809 -0.12905 0.046 -0.1235 0.05052 -0.13252 C 0.05329 -0.14362 0.05538 -0.15264 0.06024 -0.16235 C 0.06198 -0.1716 0.06354 -0.18455 0.06736 -0.19242 C 0.06927 -0.19612 0.071 -0.20005 0.07291 -0.20375 C 0.07378 -0.2056 0.07586 -0.2093 0.07586 -0.20907 C 0.07916 -0.22271 0.07691 -0.21739 0.08142 -0.22618 C 0.08454 -0.2389 0.08073 -0.22502 0.08559 -0.23751 C 0.08698 -0.24098 0.08715 -0.24538 0.08854 -0.24884 C 0.0901 -0.25278 0.09409 -0.25995 0.09409 -0.25971 C 0.09739 -0.27405 0.10434 -0.28654 0.10954 -0.29949 C 0.11406 -0.31082 0.11788 -0.32308 0.12361 -0.33326 C 0.12673 -0.33858 0.12795 -0.34644 0.13211 -0.35014 C 0.1368 -0.3543 0.14132 -0.3543 0.14618 -0.35754 C 0.15451 -0.36309 0.1526 -0.36471 0.16319 -0.36702 C 0.1717 -0.3661 0.18003 -0.36286 0.18854 -0.36309 C 0.21198 -0.36355 0.25885 -0.36702 0.25885 -0.36679 " pathEditMode="relative" rAng="0" ptsTypes="ff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b="1430"/>
          <a:stretch>
            <a:fillRect/>
          </a:stretch>
        </p:blipFill>
        <p:spPr bwMode="auto">
          <a:xfrm>
            <a:off x="2555776" y="188640"/>
            <a:ext cx="4104456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4139952" y="1844824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4788024" y="1628800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3 0.01341 -0.00538 0.02937 -0.01128 0.04117 C -0.0158 0.05967 -0.00903 0.03353 -0.01545 0.0525 C -0.01927 0.0636 -0.02118 0.07539 -0.02535 0.08626 C -0.03142 0.10245 -0.0217 0.0821 -0.02951 0.09574 C -0.0316 0.09944 -0.03524 0.10685 -0.03524 0.10685 C -0.03646 0.11216 -0.03854 0.11887 -0.0408 0.12373 C -0.04618 0.13506 -0.04149 0.11818 -0.04653 0.13321 C -0.05156 0.1487 -0.04635 0.14015 -0.05208 0.14824 C -0.05625 0.16998 -0.05035 0.14269 -0.05642 0.16119 C -0.05972 0.17114 -0.06007 0.18201 -0.06475 0.19126 C -0.06528 0.19311 -0.06528 0.19542 -0.06614 0.19704 C -0.06684 0.19866 -0.0684 0.19912 -0.0691 0.20074 C -0.07048 0.20421 -0.071 0.20837 -0.07187 0.21207 C -0.07291 0.21623 -0.07743 0.22317 -0.07743 0.22317 C -0.08038 0.2352 -0.08125 0.23427 -0.08594 0.24376 C -0.09045 0.26226 -0.08368 0.23612 -0.0901 0.25509 C -0.09288 0.26295 -0.0934 0.27174 -0.09583 0.2796 C -0.09653 0.28168 -0.09791 0.28307 -0.09861 0.28515 C -0.10555 0.30643 -0.10746 0.32932 -0.11684 0.34898 C -0.11771 0.35453 -0.12187 0.37072 -0.12396 0.37512 C -0.12587 0.37882 -0.12951 0.38645 -0.12951 0.38645 C -0.13125 0.395 -0.13437 0.40333 -0.13802 0.41073 C -0.1401 0.41906 -0.14739 0.43455 -0.15208 0.4408 C -0.15364 0.44704 -0.1592 0.45768 -0.1592 0.45768 C -0.16146 0.46739 -0.16875 0.47942 -0.17465 0.48589 C -0.17812 0.48982 -0.18732 0.49329 -0.18732 0.49329 C -0.19114 0.4926 -0.19496 0.49237 -0.19861 0.49144 C -0.20156 0.49052 -0.20712 0.48774 -0.20712 0.48774 C -0.2085 0.48659 -0.20972 0.48497 -0.21128 0.48404 C -0.21267 0.48312 -0.21441 0.48358 -0.21545 0.48219 C -0.21649 0.4808 -0.21614 0.47826 -0.21684 0.47641 C -0.21892 0.46993 -0.2217 0.46462 -0.22535 0.45953 C -0.22482 0.44588 -0.225 0.43201 -0.22396 0.41836 C -0.22291 0.40587 -0.21337 0.37974 -0.20712 0.37142 C -0.20555 0.36517 -0.2033 0.36309 -0.2 0.35823 C -0.19687 0.34574 -0.20121 0.35916 -0.19444 0.34898 C -0.18889 0.34066 -0.18628 0.3321 -0.18021 0.32447 C -0.17587 0.3129 -0.17014 0.3055 -0.16337 0.29648 C -0.15642 0.28723 -0.15955 0.28353 -0.15069 0.2796 C -0.14323 0.26896 -0.13455 0.25948 -0.12535 0.25139 C -0.12257 0.24907 -0.12118 0.24422 -0.1184 0.24191 C -0.09826 0.22433 -0.11805 0.24283 -0.10573 0.22895 C -0.10173 0.22456 -0.09722 0.22364 -0.09305 0.21947 C -0.08281 0.20883 -0.07326 0.1975 -0.06198 0.18941 C -0.05469 0.18409 -0.05 0.17576 -0.04219 0.17253 C -0.0335 0.16466 -0.02135 0.16142 -0.01128 0.15749 C -0.0085 0.15634 -0.00555 0.15495 -0.00278 0.15379 C -0.00139 0.1531 0.00139 0.15194 0.00139 0.15194 C 0.01042 0.15379 0.01945 0.15541 0.02813 0.15934 C 0.02952 0.16073 0.0309 0.16235 0.03247 0.16327 C 0.03611 0.16512 0.04358 0.16697 0.04358 0.16697 C 0.04601 0.16998 0.04827 0.17299 0.0507 0.17623 C 0.05174 0.17761 0.05347 0.18016 0.05347 0.18016 C 0.05434 0.18386 0.05538 0.18756 0.05625 0.19126 C 0.05677 0.19311 0.05781 0.19704 0.05781 0.19704 C 0.05729 0.21462 0.05747 0.23219 0.05625 0.24954 C 0.05556 0.25879 0.05104 0.2685 0.04931 0.27752 C 0.04688 0.29093 0.0441 0.30388 0.0408 0.31707 C 0.03785 0.32932 0.03646 0.34413 0.0309 0.35453 C 0.03038 0.35638 0.03021 0.35823 0.02952 0.36008 C 0.02882 0.36216 0.02743 0.36378 0.02674 0.36586 C 0.0217 0.38136 0.02691 0.3728 0.02118 0.3809 C 0.02084 0.38205 0.01875 0.39084 0.01823 0.392 C 0.01198 0.40564 0.0191 0.38437 0.01268 0.40148 C 0.00556 0.42044 -0.00347 0.44033 -0.01267 0.45768 C -0.0184 0.46855 -0.01562 0.46346 -0.02396 0.47456 C -0.02517 0.47618 -0.03021 0.48358 -0.03107 0.48404 C -0.03576 0.48612 -0.04305 0.49237 -0.04791 0.49329 C -0.05295 0.49422 -0.05816 0.49445 -0.06337 0.49537 C -0.0658 0.49584 -0.06805 0.49653 -0.07048 0.49722 C -0.07274 0.49653 -0.07517 0.4963 -0.07743 0.49537 C -0.08038 0.49422 -0.08594 0.49144 -0.08594 0.49144 C -0.08889 0.48566 -0.09236 0.4815 -0.09583 0.47641 C -0.09739 0.46993 -0.10052 0.45698 -0.10416 0.45213 " pathEditMode="relative" ptsTypes="fffffffffffffffffffffffffffffff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86 -0.01942 0.00798 -0.04116 0.01701 -0.05805 C 0.01927 -0.06706 0.02309 -0.07423 0.02968 -0.07863 C 0.03368 -0.0814 0.04236 -0.08441 0.04236 -0.08441 C 0.05208 -0.09736 0.11336 -0.09551 0.11979 -0.09574 C 0.15937 -0.09435 0.19843 -0.09181 0.23802 -0.09181 " pathEditMode="relative" ptsTypes="fffffA">
                                      <p:cBhvr>
                                        <p:cTn id="3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Экран (4:3)</PresentationFormat>
  <Paragraphs>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Пользователь Windows</cp:lastModifiedBy>
  <cp:revision>2</cp:revision>
  <dcterms:created xsi:type="dcterms:W3CDTF">2012-08-23T16:18:37Z</dcterms:created>
  <dcterms:modified xsi:type="dcterms:W3CDTF">2012-08-23T16:33:01Z</dcterms:modified>
</cp:coreProperties>
</file>