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E92F6-F680-4690-BAF5-105C321F395E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80AA7-1213-4D4E-97CF-04194981D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80AA7-1213-4D4E-97CF-04194981DA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80AA7-1213-4D4E-97CF-04194981DA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80AA7-1213-4D4E-97CF-04194981DA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80AA7-1213-4D4E-97CF-04194981DA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80AA7-1213-4D4E-97CF-04194981DA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80AA7-1213-4D4E-97CF-04194981DA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196752"/>
            <a:ext cx="417813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Буквы с, С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8640"/>
            <a:ext cx="3096344" cy="476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5004048" y="278092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44958E-6 C 0.00573 -0.0215 -0.00087 -0.04671 -0.01875 -0.05434 C -0.03542 -0.07655 -0.05243 -0.04949 -0.06753 -0.04324 C -0.06892 -0.04209 -0.07031 -0.04047 -0.07187 -0.03954 C -0.07326 -0.03862 -0.075 -0.03839 -0.07621 -0.03746 C -0.09167 -0.02543 -0.1066 -0.00901 -0.11771 0.00926 C -0.11979 0.01272 -0.12239 0.01619 -0.12344 0.02059 C -0.12413 0.02244 -0.1243 0.02452 -0.125 0.02614 C -0.12674 0.03007 -0.12899 0.03377 -0.1309 0.03747 C -0.13194 0.03932 -0.13385 0.04302 -0.13385 0.04325 C -0.13594 0.05111 -0.13958 0.05805 -0.14253 0.06568 C -0.14496 0.07147 -0.14496 0.07586 -0.14861 0.08072 C -0.14913 0.08257 -0.14948 0.08442 -0.15 0.08627 C -0.15087 0.08881 -0.15226 0.09112 -0.15295 0.09367 C -0.15399 0.09737 -0.1559 0.105 -0.1559 0.10523 C -0.15694 0.12836 -0.15781 0.1457 -0.16337 0.16698 C -0.16493 0.1834 -0.16649 0.18987 -0.1618 0.20815 C -0.16094 0.21185 -0.16128 0.2167 -0.15903 0.21948 C -0.15 0.23012 -0.13785 0.24075 -0.12639 0.24584 C -0.1217 0.24792 -0.11667 0.247 -0.11163 0.24769 C -0.1033 0.24584 -0.10399 0.24654 -0.09705 0.24376 C -0.0941 0.2426 -0.08802 0.24006 -0.08802 0.24029 C -0.08177 0.23197 -0.07535 0.22618 -0.06753 0.22133 C -0.06597 0.2204 -0.06458 0.21855 -0.06302 0.21763 C -0.06024 0.21601 -0.05434 0.21393 -0.05434 0.21416 C -0.04757 0.20537 -0.03993 0.1982 -0.03212 0.19126 C -0.02864 0.18479 -0.02413 0.18247 -0.02031 0.17623 C -0.00937 0.15819 -0.01858 0.17045 -0.01128 0.1612 C -0.00746 0.1464 -0.00989 0.15264 -0.0026 0.13876 C -0.00174 0.13691 0.00052 0.13321 0.00052 0.13345 " pathEditMode="relative" rAng="0" ptsTypes="fffffffffffffffffffffffffffffA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1464"/>
          <a:stretch>
            <a:fillRect/>
          </a:stretch>
        </p:blipFill>
        <p:spPr bwMode="auto">
          <a:xfrm>
            <a:off x="2915816" y="188640"/>
            <a:ext cx="3456384" cy="4845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5724128" y="170080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-0.00971 0.00069 -0.01873 -0.00139 -0.02821 C -0.00469 -0.04348 -0.00747 -0.05782 -0.01406 -0.07123 C -0.0158 -0.07493 -0.02101 -0.08071 -0.02396 -0.08256 C -0.02656 -0.08418 -0.02952 -0.08511 -0.03229 -0.08626 C -0.03368 -0.08696 -0.03663 -0.08811 -0.03663 -0.08811 C -0.04254 -0.09366 -0.04601 -0.09413 -0.05347 -0.09574 C -0.06459 -0.09436 -0.07257 -0.09436 -0.0816 -0.08626 C -0.08976 -0.06984 -0.07865 -0.08973 -0.08872 -0.07886 C -0.09809 -0.06892 -0.0849 -0.07609 -0.09566 -0.07123 C -0.10625 -0.05782 -0.12136 -0.04672 -0.12952 -0.03006 C -0.14497 0.00116 -0.16059 0.03261 -0.17604 0.06383 C -0.17691 0.06568 -0.17882 0.06938 -0.17882 0.06938 C -0.18108 0.07909 -0.18872 0.08904 -0.19288 0.09759 C -0.19375 0.09921 -0.19358 0.1013 -0.19427 0.10315 C -0.19792 0.11309 -0.20243 0.12211 -0.20695 0.13136 C -0.21372 0.14477 -0.20278 0.12997 -0.21129 0.14061 C -0.21632 0.16119 -0.20851 0.13067 -0.21545 0.15194 C -0.21823 0.1605 -0.21858 0.16674 -0.2224 0.17438 C -0.22604 0.19195 -0.22622 0.21161 -0.23368 0.2271 C -0.23507 0.23821 -0.23681 0.25 -0.23941 0.26087 C -0.24167 0.28145 -0.24757 0.30042 -0.2507 0.32077 C -0.25191 0.33834 -0.25365 0.35569 -0.25486 0.37327 C -0.25261 0.38228 -0.25122 0.39408 -0.24636 0.40148 C -0.2441 0.40472 -0.24132 0.40726 -0.23941 0.41096 C -0.2375 0.41466 -0.23368 0.42206 -0.23368 0.42206 C -0.23021 0.43663 -0.21389 0.43455 -0.20417 0.4371 C -0.20035 0.4364 -0.19653 0.43663 -0.19288 0.43525 C -0.18854 0.43363 -0.18629 0.42715 -0.18299 0.42391 C -0.17535 0.41605 -0.16702 0.40634 -0.15764 0.40333 C -0.14653 0.39339 -0.16007 0.40495 -0.14931 0.39778 C -0.14462 0.39477 -0.14306 0.39061 -0.13802 0.3883 C -0.13438 0.3839 -0.13056 0.38321 -0.12674 0.37905 C -0.11962 0.37118 -0.12552 0.37465 -0.11823 0.37142 C -0.10573 0.35476 -0.08993 0.34274 -0.07604 0.3284 C -0.07327 0.32562 -0.07031 0.32331 -0.06754 0.32077 C -0.06476 0.31822 -0.0632 0.31406 -0.06042 0.31152 C -0.05903 0.31013 -0.05747 0.30897 -0.05625 0.30759 C -0.05469 0.30597 -0.05209 0.30204 -0.05209 0.30204 " pathEditMode="relative" ptsTypes="ffffffffffffffffffffffffffffffffffffffA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4073" y="1196752"/>
            <a:ext cx="427751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Буквы к, К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8640"/>
            <a:ext cx="5040560" cy="4902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4211960" y="2492896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3923928" y="350100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81 0.01087 -0.00451 0.00647 -0.00989 0.01318 C -0.01232 0.02312 -0.01666 0.03446 -0.02118 0.04324 C -0.02361 0.05897 -0.02986 0.07123 -0.03385 0.08626 C -0.03785 0.10152 -0.03941 0.11979 -0.04653 0.13321 C -0.05087 0.15055 -0.05521 0.16952 -0.06198 0.18571 C -0.06528 0.19357 -0.06962 0.20074 -0.07326 0.20814 C -0.07639 0.21438 -0.0776 0.2197 -0.0816 0.22525 C -0.08472 0.23635 -0.08941 0.25046 -0.09583 0.25902 C -0.09791 0.26711 -0.10156 0.27382 -0.10416 0.28145 C -0.10538 0.28515 -0.1059 0.28908 -0.10694 0.29278 C -0.10746 0.29463 -0.10798 0.29648 -0.10851 0.29833 C -0.10989 0.30273 -0.11094 0.30735 -0.11267 0.31151 C -0.11423 0.31545 -0.11823 0.32262 -0.11823 0.32262 C -0.11649 0.3136 -0.11476 0.30851 -0.10989 0.30203 C -0.10729 0.29163 -0.10156 0.28307 -0.09722 0.27382 C -0.09635 0.2722 -0.09653 0.26989 -0.09583 0.26827 C -0.09236 0.25948 -0.0868 0.24699 -0.0816 0.24005 C -0.07743 0.22363 -0.06753 0.21068 -0.06198 0.19519 C -0.05833 0.18501 -0.0526 0.17645 -0.04791 0.16697 C -0.04601 0.16327 -0.04288 0.16096 -0.0408 0.15749 C -0.03767 0.15217 -0.03351 0.14824 -0.0309 0.14269 C -0.03003 0.14084 -0.02934 0.13853 -0.02812 0.13691 C -0.01962 0.12696 -0.00816 0.1191 0.00139 0.11077 C 0.00365 0.10869 0.00504 0.10546 0.00712 0.10314 C 0.01667 0.0932 0.02726 0.08025 0.03802 0.07308 C 0.04254 0.07007 0.04445 0.06591 0.04931 0.06383 C 0.05747 0.05296 0.0533 0.05573 0.06059 0.0525 C 0.06997 0.04301 0.08021 0.03145 0.09149 0.02636 C 0.09549 0.02104 0.09948 0.02035 0.10417 0.01688 C 0.11823 0.0067 0.10712 0.01156 0.1184 0.0074 C 0.12587 0.00809 0.13351 0.00717 0.1408 0.00948 C 0.14931 0.01202 0.15799 0.02521 0.16059 0.03561 C 0.16007 0.04001 0.16007 0.04463 0.1592 0.04879 C 0.15625 0.06244 0.15643 0.04995 0.15643 0.0562 " pathEditMode="relative" ptsTypes="ffffffffffffffffffffffffffffffffffA">
                                      <p:cBhvr>
                                        <p:cTn id="13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15 -0.00532 0.00556 -0.00416 0.01979 -0.00185 C 0.04201 -0.0037 0.06267 -0.00902 0.08455 -0.01318 C 0.11545 -0.01133 0.11493 -0.01434 0.13524 0.0037 C 0.13976 0.01272 0.14167 0.02336 0.14375 0.03376 C 0.14219 0.0481 0.13958 0.06522 0.13524 0.07886 C 0.13455 0.08094 0.13333 0.08256 0.13247 0.08441 C 0.13142 0.08673 0.13038 0.08927 0.12951 0.09181 C 0.125 0.10661 0.12136 0.12303 0.1184 0.13876 C 0.11997 0.1642 0.11754 0.16374 0.13386 0.17068 C 0.14184 0.16998 0.14983 0.17021 0.15781 0.16882 C 0.16076 0.16836 0.16615 0.16512 0.16615 0.16512 C 0.17031 0.15981 0.17622 0.15611 0.18177 0.15379 C 0.19323 0.13853 0.17934 0.15541 0.19011 0.14639 C 0.19236 0.14454 0.19358 0.14084 0.19583 0.13876 C 0.20261 0.13228 0.2099 0.12627 0.21684 0.12003 C 0.22587 0.1117 0.23299 0.10037 0.24375 0.09574 C 0.24983 0.08742 0.25504 0.08071 0.26337 0.07701 C 0.26667 0.07239 0.27465 0.06568 0.27465 0.06568 C 0.27743 0.0599 0.27986 0.0555 0.28455 0.0525 " pathEditMode="relative" ptsTypes="fffffffffffffffffffA">
                                      <p:cBhvr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2" grpId="0" animBg="1"/>
      <p:bldP spid="2" grpId="1" animBg="1"/>
      <p:bldP spid="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t="1228"/>
          <a:stretch>
            <a:fillRect/>
          </a:stretch>
        </p:blipFill>
        <p:spPr bwMode="auto">
          <a:xfrm>
            <a:off x="2123728" y="188640"/>
            <a:ext cx="4896544" cy="579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4355976" y="31409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4067944" y="1988840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064 0.01701 -0.0185 0.02535 -0.02822 C 0.03542 -0.04001 0.02847 -0.03585 0.03663 -0.03955 C 0.04305 -0.04811 0.05399 -0.05481 0.06198 -0.06198 C 0.0658 -0.06545 0.06823 -0.06961 0.07187 -0.07331 C 0.07934 -0.08072 0.08837 -0.08835 0.09722 -0.09205 C 0.1 -0.09459 0.10278 -0.0969 0.10555 -0.09945 C 0.10694 -0.10084 0.10851 -0.10199 0.1099 -0.10338 C 0.11128 -0.10454 0.11406 -0.10708 0.11406 -0.10708 C 0.11111 -0.10084 0.10729 -0.09621 0.10417 -0.0902 C 0.10174 -0.08002 0.09496 -0.07401 0.0901 -0.06568 C 0.08177 -0.05134 0.09201 -0.06846 0.08594 -0.05458 C 0.08437 -0.05111 0.08194 -0.04834 0.08021 -0.0451 C 0.07847 -0.03631 0.07708 -0.02845 0.07326 -0.02082 C 0.0717 -0.0118 0.06996 -0.00417 0.06615 0.0037 C 0.06389 0.0185 0.0599 0.03261 0.05625 0.04671 C 0.05486 0.0518 0.0533 0.06429 0.05069 0.06938 C 0.04913 0.07261 0.04097 0.09112 0.0408 0.09181 C 0.03837 0.10199 0.03542 0.11124 0.0309 0.12002 C 0.02795 0.13598 0.02378 0.16119 0.01684 0.17437 C 0.01476 0.18316 0.01354 0.1894 0.0099 0.19681 C 0.00608 0.21253 0.01128 0.1938 0.00555 0.20629 C -0.00104 0.22016 0.00955 0.20421 0.00139 0.21577 C 0.00052 0.21947 -0.00052 0.22317 -0.00139 0.22687 C -0.00243 0.23126 -0.00712 0.2382 -0.00712 0.2382 C -0.01215 0.25809 -0.00417 0.2278 -0.01129 0.24953 C -0.01372 0.25717 -0.01354 0.26156 -0.01684 0.26827 C -0.01754 0.26965 -0.01892 0.27058 -0.01979 0.27197 C -0.02083 0.27359 -0.0217 0.27567 -0.02257 0.27752 C -0.025 0.28746 -0.02309 0.28168 -0.02951 0.2944 L -0.02951 0.2944 C -0.03299 0.30781 -0.03073 0.30249 -0.03524 0.31128 C -0.03733 0.32007 -0.03854 0.32655 -0.04219 0.33395 C -0.04375 0.34343 -0.04531 0.35199 -0.04931 0.36008 C -0.05156 0.3691 -0.0526 0.37511 -0.05642 0.38274 C -0.05851 0.39084 -0.06163 0.39963 -0.06476 0.40703 C -0.06719 0.41304 -0.0717 0.41743 -0.07326 0.42391 C -0.07413 0.42761 -0.07431 0.432 -0.07604 0.43501 C -0.07795 0.43894 -0.08177 0.44634 -0.08177 0.44634 C -0.08351 0.45328 -0.08629 0.46161 -0.0901 0.46716 C -0.09323 0.47988 -0.09549 0.4815 -0.10139 0.49306 C -0.10347 0.49745 -0.10521 0.50624 -0.10851 0.50832 C -0.11215 0.51064 -0.1257 0.51156 -0.12674 0.51179 C -0.1309 0.51318 -0.13385 0.51549 -0.13802 0.51179 C -0.1408 0.50971 -0.14514 0.50277 -0.14514 0.50277 C -0.14809 0.49098 -0.15035 0.47918 -0.15208 0.46716 C -0.15156 0.45259 -0.15139 0.43825 -0.1507 0.42391 C -0.14965 0.40333 -0.13889 0.38483 -0.12813 0.37141 C -0.12431 0.35592 -0.11563 0.3462 -0.10851 0.33395 C -0.09965 0.31891 -0.10677 0.32608 -0.09861 0.31891 C -0.09774 0.31706 -0.09705 0.31475 -0.09583 0.31313 C -0.09358 0.3099 -0.09063 0.30758 -0.08872 0.30388 C -0.08542 0.29741 -0.08125 0.29116 -0.07743 0.28515 C -0.07431 0.28052 -0.07014 0.27706 -0.06754 0.27197 C -0.0658 0.26827 -0.06458 0.26526 -0.06198 0.26249 C -0.05851 0.25855 -0.05417 0.25555 -0.0507 0.25138 C -0.04201 0.24098 -0.03524 0.23173 -0.02535 0.22317 C -0.01458 0.21392 -0.02726 0.22016 -0.01684 0.21577 C -0.01406 0.21323 -0.01129 0.21068 -0.00851 0.20814 C -0.00469 0.20467 -0.00243 0.19842 0.00139 0.19496 C 0.00503 0.19172 0.00937 0.18779 0.01267 0.18385 C 0.01528 0.18085 0.01701 0.17692 0.01979 0.17437 C 0.03351 0.16235 0.04583 0.14824 0.05781 0.13321 C 0.06615 0.1228 0.07344 0.10846 0.0816 0.09736 C 0.08767 0.08903 0.09132 0.07955 0.09861 0.07308 C 0.10121 0.06799 0.10434 0.06452 0.10712 0.0599 C 0.11111 0.05319 0.11424 0.04579 0.11823 0.03931 C 0.12274 0.03191 0.12674 0.02706 0.1309 0.01873 C 0.13264 0.01526 0.13455 0.01225 0.13663 0.00925 C 0.13924 0.00532 0.14514 -0.00208 0.14514 -0.00208 C 0.14722 -0.01041 0.15243 -0.01804 0.15781 -0.02267 C 0.16267 -0.04186 0.1783 -0.05782 0.1901 -0.06961 C 0.19462 -0.07424 0.20295 -0.07863 0.20712 -0.08442 C 0.21285 -0.09205 0.2151 -0.09621 0.22257 -0.09945 C 0.23368 -0.09575 0.23368 -0.09505 0.24358 -0.09945 C 0.24635 -0.09875 0.24948 -0.09922 0.25208 -0.0976 C 0.25365 -0.09667 0.25382 -0.09367 0.25486 -0.09205 C 0.2566 -0.08927 0.25868 -0.08696 0.26059 -0.08442 C 0.26285 -0.05713 0.26042 -0.07586 0.26337 -0.06198 C 0.26389 -0.05944 0.26476 -0.05458 0.26476 -0.05458 " pathEditMode="relative" ptsTypes="ffffffffffffffffffffffffff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59 -0.00601 0.0026 -0.003 0.01267 -0.00763 C 0.02222 -0.01202 0.01215 -0.00994 0.01979 -0.01503 C 0.0276 -0.02012 0.03698 -0.02127 0.04514 -0.02451 C 0.04948 -0.02613 0.05347 -0.02891 0.05781 -0.03006 C 0.0625 -0.03122 0.07187 -0.03376 0.07187 -0.03376 C 0.07795 -0.03307 0.08402 -0.03307 0.0901 -0.03191 C 0.10243 -0.02937 0.11007 -0.01596 0.11979 -0.00763 C 0.12604 0.00555 0.12812 0.02244 0.1309 0.03747 C 0.13038 0.04741 0.13055 0.05759 0.12951 0.06753 C 0.12916 0.07146 0.1276 0.07493 0.12673 0.07863 C 0.12343 0.09158 0.12118 0.105 0.11823 0.11818 C 0.11632 0.12697 0.1151 0.13483 0.11128 0.14246 C 0.10659 0.16189 0.11371 0.13391 0.10711 0.15379 C 0.10434 0.16212 0.10243 0.17045 0.09861 0.17808 C 0.09705 0.18432 0.09149 0.19496 0.09149 0.19496 C 0.09114 0.19658 0.08958 0.20606 0.08871 0.20814 C 0.08663 0.21277 0.08316 0.21624 0.08177 0.22132 C 0.07968 0.22849 0.08125 0.22549 0.07743 0.23081 C 0.07343 0.24676 0.06823 0.26157 0.06475 0.27752 C 0.06389 0.28169 0.0618 0.28955 0.06059 0.29441 C 0.06007 0.29626 0.0592 0.30019 0.0592 0.30019 C 0.05972 0.30643 0.05989 0.31268 0.06059 0.31892 C 0.06093 0.32146 0.06059 0.32447 0.06198 0.32632 C 0.06441 0.32956 0.06892 0.32794 0.07187 0.33025 C 0.07864 0.33534 0.07882 0.33603 0.08316 0.34135 C 0.09288 0.33696 0.1026 0.33465 0.11267 0.33025 C 0.11718 0.32401 0.12378 0.32123 0.12812 0.31522 C 0.13264 0.30898 0.1375 0.30481 0.14357 0.30204 C 0.14687 0.29787 0.14965 0.29417 0.15347 0.29071 C 0.15798 0.28192 0.16302 0.27359 0.16753 0.26457 C 0.17031 0.25902 0.17309 0.25162 0.17743 0.24769 C 0.17864 0.24653 0.18038 0.24653 0.18177 0.24561 C 0.18836 0.24075 0.18975 0.2389 0.19444 0.23266 C 0.19982 0.22549 0.20677 0.21809 0.21128 0.20999 C 0.21319 0.20652 0.21441 0.20213 0.21684 0.19889 C 0.22066 0.1938 0.22361 0.18779 0.22812 0.18386 C 0.22951 0.1827 0.23125 0.18178 0.23246 0.18016 C 0.23281 0.1797 0.23246 0.17877 0.23246 0.17808 " pathEditMode="relative" ptsTypes="ffffffffffffffffffffffffffffffffffffffA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Экран (4:3)</PresentationFormat>
  <Paragraphs>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5</cp:revision>
  <dcterms:created xsi:type="dcterms:W3CDTF">2012-08-23T13:58:16Z</dcterms:created>
  <dcterms:modified xsi:type="dcterms:W3CDTF">2012-08-26T15:00:38Z</dcterms:modified>
</cp:coreProperties>
</file>