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59" r:id="rId5"/>
    <p:sldId id="262" r:id="rId6"/>
    <p:sldId id="258" r:id="rId7"/>
    <p:sldId id="263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5CA1B-655A-4532-996D-48ADBB9309E3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EE13F-7FCA-4A3D-AE91-1F5B37A63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E13F-7FCA-4A3D-AE91-1F5B37A63A6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E13F-7FCA-4A3D-AE91-1F5B37A63A6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E13F-7FCA-4A3D-AE91-1F5B37A63A6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E13F-7FCA-4A3D-AE91-1F5B37A63A6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E13F-7FCA-4A3D-AE91-1F5B37A63A6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E13F-7FCA-4A3D-AE91-1F5B37A63A6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E13F-7FCA-4A3D-AE91-1F5B37A63A6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E13F-7FCA-4A3D-AE91-1F5B37A63A6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548680"/>
            <a:ext cx="3124959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Буква я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60648"/>
            <a:ext cx="3672408" cy="4505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3563888" y="3356992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139 C -0.00173 0.00764 -0.00312 0.01087 -0.00017 0.01827 C 0.00139 0.02244 0.0066 0.02776 0.0066 0.02799 C 0.00868 0.03678 0.01111 0.03886 0.01754 0.04094 C 0.02275 0.04811 0.02396 0.0488 0.03108 0.04649 C 0.04306 0.0488 0.04271 0.04973 0.05695 0.04649 C 0.05972 0.0458 0.06511 0.04279 0.06511 0.04302 C 0.07309 0.03169 0.07778 0.02498 0.0882 0.02012 C 0.09323 0.01296 0.09792 0.00764 0.10191 -0.00046 C 0.10417 -0.0111 0.10816 -0.01225 0.11268 -0.0215 C 0.11788 -0.03214 0.12396 -0.04116 0.129 -0.0518 C 0.1316 -0.05735 0.13542 -0.06151 0.13854 -0.0666 C 0.14063 -0.07007 0.14531 -0.07631 0.14531 -0.07608 C 0.14792 -0.08603 0.14601 -0.08048 0.15209 -0.0932 C 0.15295 -0.09505 0.15486 -0.09875 0.15486 -0.09852 C 0.15608 -0.10453 0.15816 -0.11077 0.16042 -0.11586 C 0.16476 -0.12604 0.16163 -0.11262 0.16563 -0.12534 C 0.1717 -0.14454 0.16511 -0.13043 0.17118 -0.14246 C 0.1724 -0.14708 0.17396 -0.15286 0.17396 -0.15749 C 0.17396 -0.17599 0.1599 -0.18293 0.14948 -0.18778 C 0.14202 -0.18524 0.1349 -0.18154 0.12761 -0.1783 C 0.125 -0.17715 0.11945 -0.1746 0.11945 -0.17437 C 0.11806 -0.17275 0.11719 -0.17044 0.11545 -0.16882 C 0.11424 -0.16766 0.11233 -0.16836 0.11146 -0.16697 C 0.10625 -0.15957 0.10313 -0.14963 0.09775 -0.14246 C 0.09531 -0.13598 0.09271 -0.13043 0.09097 -0.12349 C 0.08976 -0.11401 0.08854 -0.10476 0.08698 -0.09505 C 0.08802 -0.07562 0.08802 -0.05874 0.10313 -0.0518 C 0.11441 -0.05342 0.12656 -0.05272 0.13715 -0.05735 C 0.14948 -0.06845 0.15209 -0.09042 0.16163 -0.10476 C 0.16215 -0.10661 0.16233 -0.10846 0.16302 -0.11031 C 0.16372 -0.11239 0.16511 -0.11378 0.16563 -0.11586 C 0.16858 -0.12488 0.16788 -0.13043 0.17257 -0.13691 C 0.175 -0.14662 0.17327 -0.14107 0.17934 -0.15379 C 0.18004 -0.15564 0.18108 -0.15749 0.18195 -0.15934 C 0.18299 -0.16142 0.18472 -0.16512 0.18472 -0.16489 C 0.18715 -0.1753 0.18525 -0.16882 0.1915 -0.182 C 0.19514 -0.18987 0.19497 -0.18917 0.1915 -0.18385 C 0.18941 -0.17576 0.18386 -0.16235 0.18056 -0.15379 C 0.17778 -0.1376 0.17379 -0.12766 0.16563 -0.11586 C 0.16389 -0.108 0.16042 -0.1006 0.15747 -0.0932 C 0.15573 -0.08926 0.15313 -0.08626 0.15209 -0.08186 C 0.15 -0.07261 0.14653 -0.06568 0.14254 -0.05735 C 0.13924 -0.05041 0.13785 -0.04162 0.13438 -0.03445 C 0.13073 -0.01896 0.12761 -0.00069 0.12084 0.01249 C 0.11754 0.02637 0.11875 0.01989 0.11684 0.03146 C 0.11754 0.03516 0.11719 0.04071 0.11945 0.04279 C 0.12465 0.04741 0.13004 0.04973 0.13594 0.0525 C 0.14913 0.04857 0.1592 0.03423 0.17257 0.02961 C 0.18715 0.02475 0.17066 0.03169 0.1875 0.02406 C 0.18889 0.02336 0.1915 0.02221 0.1915 0.02244 C 0.20087 0.00972 0.22049 -4.49584E-6 0.23247 -0.00809 C 0.2382 -0.01225 0.23941 -0.02104 0.24462 -0.0252 C 0.25209 -0.03122 0.24653 -0.02405 0.25 -0.0289 " pathEditMode="relative" rAng="0" ptsTypes="fffffffffffffffffffffffffffffffffffffffffffffffffffffA">
                                      <p:cBhvr>
                                        <p:cTn id="13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7428" y="548680"/>
            <a:ext cx="312976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Буква е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2021"/>
          <a:stretch>
            <a:fillRect/>
          </a:stretch>
        </p:blipFill>
        <p:spPr bwMode="auto">
          <a:xfrm>
            <a:off x="2339752" y="188640"/>
            <a:ext cx="4968552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4355976" y="4149080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3.09898E-6 C 0.01094 -0.00324 0.01424 -0.00648 0.01754 -0.00972 C 0.01858 -0.01087 0.02049 -0.01064 0.02171 -0.0111 C 0.02327 -0.01203 0.025 -0.01342 0.02622 -0.01504 C 0.03125 -0.02035 0.03577 -0.02567 0.04219 -0.02868 C 0.04566 -0.03377 0.04844 -0.03631 0.05365 -0.03839 C 0.06042 -0.04441 0.06754 -0.0488 0.07483 -0.05204 C 0.08507 -0.06106 0.07275 -0.05088 0.08664 -0.05782 C 0.0882 -0.05851 0.08959 -0.0606 0.09115 -0.06175 C 0.09237 -0.06268 0.09393 -0.06291 0.09566 -0.0636 C 0.10139 -0.07239 0.09427 -0.06337 0.10261 -0.06961 C 0.11771 -0.08048 0.10556 -0.07493 0.11546 -0.0791 C 0.12483 -0.09135 0.11441 -0.07979 0.1257 -0.08696 C 0.12674 -0.08742 0.12743 -0.0895 0.12848 -0.09043 C 0.12987 -0.09135 0.13125 -0.09158 0.13264 -0.09228 C 0.14618 -0.11055 0.16476 -0.1235 0.17622 -0.14478 C 0.1783 -0.1501 0.18264 -0.15472 0.1849 -0.16027 C 0.18855 -0.17022 0.18334 -0.16212 0.18907 -0.16975 C 0.19341 -0.18525 0.19323 -0.17785 0.1948 -0.20051 C 0.19323 -0.21763 0.19184 -0.22595 0.179 -0.23173 C 0.17396 -0.23775 0.16789 -0.23936 0.16181 -0.24098 C 0.15243 -0.24006 0.13559 -0.23705 0.12726 -0.22988 C 0.12153 -0.22479 0.12431 -0.22665 0.11858 -0.2241 C 0.10625 -0.213 0.11216 -0.21948 0.10122 -0.20467 C 0.09862 -0.20144 0.09723 -0.19681 0.09566 -0.19288 C 0.09445 -0.19103 0.09237 -0.1871 0.09237 -0.18687 C 0.09063 -0.179 0.08594 -0.16513 0.08247 -0.15842 C 0.07934 -0.14686 0.079 -0.13553 0.07396 -0.12535 C 0.07049 -0.11286 0.06372 -0.10292 0.06077 -0.09043 C 0.05973 -0.08696 0.05973 -0.08257 0.05782 -0.0791 C 0.05591 -0.0754 0.05226 -0.06776 0.05226 -0.0673 C 0.05052 -0.06106 0.04914 -0.05597 0.04636 -0.05019 C 0.04358 -0.03539 0.04011 -0.01943 0.03612 -0.00578 C 0.03212 0.0074 0.03351 -0.00278 0.03039 0.01364 C 0.02848 0.02567 0.02987 0.01804 0.02622 0.03307 C 0.0257 0.03492 0.025 0.03885 0.025 0.03908 C 0.02535 0.04348 0.025 0.04833 0.02622 0.05226 C 0.02691 0.05434 0.02917 0.05388 0.03039 0.05458 C 0.04219 0.0599 0.03733 0.05805 0.05087 0.06036 C 0.06372 0.06637 0.07084 0.06336 0.08664 0.06221 C 0.09879 0.05805 0.10868 0.05434 0.12118 0.05226 C 0.13195 0.04787 0.12674 0.04949 0.13559 0.04671 C 0.1408 0.04232 0.14445 0.04093 0.15018 0.03885 C 0.15504 0.03191 0.15174 0.03538 0.16181 0.03099 C 0.1632 0.03029 0.16615 0.02914 0.16615 0.02937 C 0.18073 0.01595 0.15868 0.03492 0.17622 0.02335 C 0.17726 0.02266 0.17796 0.02104 0.179 0.01965 C 0.18021 0.01804 0.18073 0.01642 0.18195 0.01549 C 0.18455 0.01364 0.19046 0.01156 0.19046 0.01179 C 0.19341 0.00902 0.19636 0.0067 0.19879 0.00393 C 0.20052 0.00254 0.20209 0.00138 0.2033 3.09898E-6 C 0.20487 -0.00139 0.20764 -0.00393 0.20764 -0.0037 C 0.20921 -0.00278 0.21268 3.09898E-6 0.21268 0.00023 " pathEditMode="relative" rAng="0" ptsTypes="ffffffffffffffffffffffffffffffffffffffffffffffffffffA">
                                      <p:cBhvr>
                                        <p:cTn id="13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7428" y="548680"/>
            <a:ext cx="312976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Буква ё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b="598"/>
          <a:stretch>
            <a:fillRect/>
          </a:stretch>
        </p:blipFill>
        <p:spPr bwMode="auto">
          <a:xfrm>
            <a:off x="2051720" y="188640"/>
            <a:ext cx="5256584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6084168" y="1844824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" name="Пятно 1 2"/>
          <p:cNvSpPr/>
          <p:nvPr/>
        </p:nvSpPr>
        <p:spPr>
          <a:xfrm>
            <a:off x="5652120" y="1844824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4" name="Пятно 1 3"/>
          <p:cNvSpPr/>
          <p:nvPr/>
        </p:nvSpPr>
        <p:spPr>
          <a:xfrm>
            <a:off x="4211960" y="4077072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1249 C 0.02031 -0.01665 0.025 -0.0185 0.02986 -0.02174 C 0.03733 -0.02683 0.04427 -0.0333 0.05243 -0.03677 C 0.05885 -0.04278 0.06493 -0.04949 0.07205 -0.05365 C 0.07483 -0.05527 0.08055 -0.05735 0.08055 -0.05712 C 0.09549 -0.07146 0.07465 -0.0525 0.08906 -0.06314 C 0.10364 -0.07377 0.09201 -0.06822 0.10174 -0.07239 C 0.11128 -0.08117 0.10694 -0.07863 0.11441 -0.08187 C 0.11944 -0.08649 0.12552 -0.09043 0.13125 -0.09297 C 0.13924 -0.1006 0.14913 -0.105 0.1566 -0.11378 C 0.16337 -0.12165 0.16719 -0.13159 0.17344 -0.13992 C 0.175 -0.14639 0.17778 -0.14917 0.18055 -0.15495 C 0.18212 -0.16119 0.18767 -0.17183 0.18767 -0.1716 C 0.18941 -0.17923 0.19062 -0.18686 0.19184 -0.1945 C 0.19114 -0.20213 0.19219 -0.21068 0.18906 -0.21693 C 0.18646 -0.22202 0.18229 -0.22549 0.17917 -0.23011 C 0.17882 -0.23057 0.16493 -0.2352 0.16371 -0.23566 C 0.16094 -0.23682 0.15799 -0.23821 0.15521 -0.23936 C 0.15382 -0.24006 0.15104 -0.24121 0.15104 -0.24098 C 0.13837 -0.23705 0.1434 -0.23913 0.13542 -0.23566 C 0.12969 -0.23057 0.125 -0.22525 0.11858 -0.22248 C 0.11215 -0.21415 0.10816 -0.20652 0.10312 -0.19635 C 0.10226 -0.1945 0.10139 -0.19241 0.10035 -0.19056 C 0.09948 -0.18871 0.09739 -0.18501 0.09739 -0.18478 C 0.09479 -0.17438 0.09132 -0.16651 0.08767 -0.1568 C 0.08559 -0.15148 0.08472 -0.14547 0.08333 -0.13992 C 0.08212 -0.1346 0.07864 -0.12928 0.07639 -0.12488 C 0.0717 -0.11563 0.06979 -0.1043 0.0651 -0.09505 C 0.06406 -0.08811 0.06233 -0.07447 0.05937 -0.06869 C 0.05764 -0.06545 0.05538 -0.06267 0.05382 -0.0592 C 0.0526 -0.05689 0.05191 -0.05435 0.05104 -0.0518 C 0.05052 -0.04995 0.05017 -0.04787 0.04948 -0.04625 C 0.04323 -0.03261 0.05035 -0.05389 0.04392 -0.03677 C 0.04114 -0.02914 0.03906 -0.02128 0.03542 -0.01434 C 0.03108 0.00948 0.03177 -0.01295 0.02986 0.02706 C 0.03177 0.05088 0.03177 0.05689 0.04948 0.06267 C 0.06771 0.06129 0.08316 0.05874 0.10035 0.05134 C 0.10816 0.0444 0.11805 0.04325 0.12708 0.04024 C 0.13229 0.03839 0.13489 0.03492 0.13976 0.03076 L 0.13976 0.03099 C 0.14687 0.02752 0.1533 0.0222 0.16076 0.01943 C 0.1684 0.01665 0.17587 0.01341 0.18333 0.01018 C 0.18611 0.00902 0.19184 0.00648 0.19184 0.00671 C 0.19635 0.00231 0.20226 -0.00532 0.20729 -0.00856 " pathEditMode="relative" rAng="0" ptsTypes="ffffffffffffffffffffffffffffffffffffffFffffA">
                                      <p:cBhvr>
                                        <p:cTn id="13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5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45218" y="548680"/>
            <a:ext cx="335418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Буква </a:t>
            </a:r>
            <a:r>
              <a:rPr lang="ru-RU" sz="7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b="1798"/>
          <a:stretch>
            <a:fillRect/>
          </a:stretch>
        </p:blipFill>
        <p:spPr bwMode="auto">
          <a:xfrm>
            <a:off x="251520" y="260648"/>
            <a:ext cx="4117094" cy="3933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1547664" y="2204864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 b="1786"/>
          <a:stretch>
            <a:fillRect/>
          </a:stretch>
        </p:blipFill>
        <p:spPr bwMode="auto">
          <a:xfrm>
            <a:off x="4572000" y="260648"/>
            <a:ext cx="4424492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ятно 1 2"/>
          <p:cNvSpPr/>
          <p:nvPr/>
        </p:nvSpPr>
        <p:spPr>
          <a:xfrm>
            <a:off x="6084168" y="2132856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0393 -0.0033 0.0074 -0.00434 0.01133 C -0.00781 0.02405 -0.00781 0.04279 -0.01562 0.0525 C -0.01701 0.05805 -0.0191 0.06429 -0.02118 0.06938 C -0.02292 0.07331 -0.02691 0.08071 -0.02691 0.08071 C -0.03003 0.09343 -0.03385 0.10731 -0.03958 0.11818 C -0.04201 0.12789 -0.04583 0.13714 -0.0493 0.14639 C -0.05278 0.15565 -0.05347 0.16559 -0.05781 0.17438 C -0.06146 0.18895 -0.06736 0.2019 -0.07187 0.21577 C -0.07361 0.22133 -0.07378 0.2278 -0.07621 0.23266 C -0.07882 0.23798 -0.08108 0.24376 -0.08316 0.24954 C -0.08385 0.25139 -0.08594 0.25509 -0.08455 0.25509 C -0.08281 0.25509 -0.08281 0.25116 -0.08177 0.24954 C -0.08055 0.24746 -0.07899 0.24561 -0.0776 0.24376 C -0.07621 0.23821 -0.07639 0.23219 -0.07465 0.22688 C -0.07344 0.22271 -0.0691 0.21577 -0.0691 0.21577 C -0.06458 0.19727 -0.0618 0.17762 -0.05364 0.16143 C -0.05243 0.15264 -0.05208 0.13876 -0.04792 0.13136 C -0.04549 0.1272 -0.03958 0.12003 -0.03958 0.12003 C -0.03767 0.11217 -0.03316 0.09852 -0.04375 0.10315 C -0.04323 0.10685 -0.04375 0.11124 -0.04236 0.11448 C -0.04167 0.1161 -0.03958 0.11633 -0.03819 0.11633 C -0.02778 0.11633 -0.01753 0.11379 -0.00712 0.11263 C 0.01198 0.11772 0.00226 0.11679 0.0224 0.11448 C 0.02917 0.1124 0.0316 0.11147 0.03646 0.105 C 0.03854 0.09737 0.04149 0.08927 0.04497 0.08256 C 0.04705 0.07355 0.05139 0.06083 0.05625 0.05435 C 0.05903 0.04348 0.05556 0.05343 0.06181 0.0451 C 0.06771 0.03724 0.07153 0.0266 0.07743 0.01873 C 0.08073 0.01434 0.09011 0.01133 0.09011 0.01133 C 0.0967 0.00509 0.10434 0.00417 0.11094 -0.00185 C 0.11997 -0.00092 0.13785 -0.00254 0.14636 0.0037 C 0.15017 0.00648 0.15382 0.00995 0.15764 0.01318 C 0.16042 0.01573 0.16615 0.02059 0.16615 0.02059 C 0.17205 0.03238 0.16771 0.06291 0.1717 0.04117 C 0.17101 0.03562 0.17136 0.02984 0.17014 0.02429 C 0.16858 0.01457 0.15886 0.01388 0.15347 0.01133 C 0.14445 -0.00139 0.13195 -0.00046 0.11962 -0.00185 C 0.11771 -0.00139 0.10833 0.00023 0.10556 0.00185 C 0.10399 0.00278 0.10278 0.00509 0.10122 0.00555 C 0.09618 0.00694 0.09097 0.00671 0.08576 0.0074 C 0.07761 0.0185 0.07014 0.02614 0.06337 0.03932 C 0.06146 0.04279 0.05938 0.04695 0.05764 0.05065 C 0.05677 0.0525 0.05486 0.0562 0.05486 0.0562 C 0.05382 0.06059 0.05347 0.06522 0.05208 0.06938 C 0.04896 0.0784 0.04236 0.0858 0.03802 0.09367 C 0.03559 0.10615 0.03368 0.11795 0.02674 0.12766 C 0.02517 0.13391 0.02361 0.13992 0.0224 0.14639 C 0.02326 0.1864 0.01181 0.21947 0.03802 0.23636 C 0.04948 0.25162 0.06302 0.24954 0.07882 0.25139 C 0.08021 0.25116 0.08993 0.25023 0.09271 0.24769 C 0.09392 0.24676 0.09462 0.24491 0.09549 0.24376 C 0.10087 0.23844 0.10712 0.23381 0.1125 0.22896 C 0.12066 0.22202 0.1257 0.20745 0.1309 0.19704 C 0.13229 0.1945 0.13472 0.19334 0.13629 0.19126 C 0.13889 0.18825 0.14167 0.18571 0.14358 0.18201 C 0.14722 0.17438 0.15104 0.16883 0.15486 0.16143 C 0.1566 0.15449 0.16042 0.15171 0.16163 0.14454 C 0.16476 0.12789 0.16736 0.108 0.17465 0.09367 C 0.17517 0.09112 0.17535 0.08858 0.17604 0.08627 C 0.17674 0.08418 0.17899 0.08303 0.17882 0.08071 C 0.17795 0.07378 0.16788 0.03354 0.17292 0.05435 C 0.18038 0.0525 0.18351 0.04996 0.18872 0.04302 C 0.1941 0.05412 0.2007 0.05851 0.20833 0.06568 C 0.2099 0.0673 0.21076 0.07008 0.21267 0.07123 C 0.21962 0.0754 0.22795 0.07516 0.23507 0.07886 C 0.23698 0.07817 0.23906 0.07817 0.2408 0.07678 C 0.24254 0.0754 0.24375 0.07331 0.24497 0.07123 C 0.24601 0.06961 0.24636 0.06684 0.24774 0.06568 C 0.25035 0.0636 0.25625 0.06198 0.25625 0.06198 C 0.25868 0.05874 0.26094 0.05574 0.26337 0.0525 C 0.26458 0.05088 0.26441 0.04695 0.26615 0.04695 C 0.26754 0.04695 0.26615 0.05065 0.26615 0.0525 " pathEditMode="relative" ptsTypes="ffffffffffffffffffffffffffffffffffffffffffffffffffffffffffffffffffffffffA">
                                      <p:cBhvr>
                                        <p:cTn id="13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56 0.00624 -0.00191 0.01295 -0.00417 0.01896 C -0.00573 0.0229 -0.00851 0.0259 -0.00972 0.03007 C -0.01285 0.04186 -0.01806 0.05273 -0.0224 0.06383 C -0.02517 0.07123 -0.02847 0.07886 -0.0309 0.08649 C -0.03715 0.10569 -0.03021 0.09089 -0.03663 0.10338 C -0.03802 0.10893 -0.03837 0.1154 -0.0408 0.12026 C -0.04271 0.12396 -0.04514 0.1272 -0.04635 0.13136 C -0.04844 0.13922 -0.05156 0.14709 -0.05486 0.15402 C -0.05538 0.15657 -0.05538 0.15911 -0.05625 0.16143 C -0.05781 0.16559 -0.06198 0.17276 -0.06198 0.17276 C -0.06389 0.18062 -0.06944 0.19357 -0.07326 0.20074 C -0.075 0.20791 -0.07778 0.216 -0.0816 0.22155 C -0.08403 0.23104 -0.08819 0.24052 -0.09149 0.24954 C -0.09219 0.25162 -0.09427 0.25301 -0.09427 0.25532 C -0.09427 0.25717 -0.09236 0.25278 -0.09149 0.25139 C -0.08507 0.23982 -0.08629 0.24191 -0.08299 0.22896 C -0.08247 0.2271 -0.08247 0.22502 -0.0816 0.2234 C -0.08073 0.22155 -0.07951 0.2197 -0.07882 0.21762 C -0.07552 0.20768 -0.07344 0.19866 -0.06892 0.18964 C -0.06667 0.18016 -0.06319 0.1716 -0.05903 0.16328 C -0.05851 0.16143 -0.05833 0.15957 -0.05764 0.15772 C -0.05694 0.15564 -0.05556 0.15426 -0.05486 0.15217 C -0.05365 0.14847 -0.05382 0.14408 -0.05208 0.14084 C -0.05017 0.13714 -0.04635 0.12951 -0.04635 0.12951 C -0.04288 0.11517 -0.0441 0.12211 -0.04219 0.10893 C -0.05139 0.10083 -0.04375 0.10777 -0.0408 0.10893 C -0.0375 0.11008 -0.0342 0.11008 -0.0309 0.11078 C -0.02899 0.11124 -0.02726 0.11193 -0.02535 0.11263 C -0.02257 0.11378 -0.01684 0.11633 -0.01684 0.11633 C -0.01233 0.12072 -0.00799 0.12165 -0.00278 0.12396 C 0.00764 0.1228 0.0158 0.12604 0.02257 0.11633 C 0.02326 0.1191 0.02378 0.1265 0.0283 0.12396 C 0.02986 0.12303 0.03108 0.11587 0.03108 0.11818 C 0.03108 0.12211 0.02917 0.12581 0.0283 0.12951 C 0.02656 0.13599 0.02535 0.14639 0.02257 0.15217 C 0.0217 0.15402 0.02049 0.15564 0.01979 0.15772 C 0.01858 0.16143 0.01701 0.16906 0.01701 0.16906 C 0.01753 0.1753 0.01771 0.18155 0.0184 0.18779 C 0.01927 0.19519 0.02674 0.20444 0.02969 0.21022 C 0.03316 0.21716 0.03594 0.22549 0.04097 0.23081 C 0.04601 0.23589 0.05069 0.24052 0.05642 0.24399 C 0.05903 0.24561 0.06476 0.24769 0.06476 0.24769 C 0.07083 0.24699 0.07708 0.24676 0.08316 0.24584 C 0.09844 0.24376 0.10538 0.23612 0.11562 0.22155 C 0.11771 0.21855 0.1191 0.21485 0.12118 0.21207 C 0.12431 0.20791 0.1283 0.20583 0.13108 0.20074 C 0.13299 0.19727 0.13663 0.18964 0.13663 0.18964 C 0.1401 0.17576 0.13802 0.18178 0.14236 0.17091 C 0.14375 0.16351 0.14479 0.15865 0.14792 0.15217 C 0.15 0.14339 0.15486 0.1376 0.15781 0.12951 C 0.16059 0.12188 0.16267 0.11402 0.16632 0.10708 C 0.16944 0.09459 0.17274 0.08256 0.17465 0.06961 C 0.17326 0.04579 0.17309 0.02428 0.15365 0.01688 C 0.14514 0.00578 0.14896 0.01087 0.14236 0.00208 C 0.14132 0.00069 0.13941 -0.00185 0.13941 -0.00185 C 0.11858 -0.00046 0.11806 -0.00208 0.10434 0.00393 C 0.10087 0.00833 0.08976 0.01457 0.08455 0.01688 C 0.07361 0.02729 0.06319 0.03423 0.05365 0.04695 C 0.04653 0.05643 0.04358 0.07007 0.03802 0.08071 C 0.03715 0.08441 0.03681 0.08881 0.03524 0.09204 C 0.03333 0.09575 0.03073 0.09898 0.02969 0.10338 C 0.02743 0.11263 0.02483 0.12188 0.02257 0.13136 C 0.01858 0.14801 0.02448 0.12303 0.01979 0.14639 C 0.0191 0.15032 0.01701 0.15772 0.01701 0.15772 C 0.01771 0.17761 0.01528 0.20352 0.02969 0.21577 C 0.03611 0.22872 0.03194 0.22572 0.03941 0.22896 C 0.04601 0.24121 0.05035 0.24121 0.06059 0.24584 C 0.06215 0.24792 0.06858 0.25694 0.07049 0.25717 C 0.07431 0.25763 0.07795 0.25463 0.08177 0.25347 C 0.09236 0.25023 0.08854 0.25139 0.10295 0.24954 C 0.12639 0.24329 0.14618 0.23982 0.17049 0.23844 C 0.1901 0.21809 0.16319 0.24422 0.18177 0.23081 C 0.18437 0.22896 0.18611 0.22549 0.18871 0.2234 C 0.1934 0.21947 0.20052 0.21994 0.20573 0.21762 C 0.21267 0.21439 0.21111 0.21415 0.21701 0.21207 C 0.22083 0.21069 0.2283 0.20837 0.2283 0.20837 C 0.23559 0.2019 0.24392 0.2049 0.25208 0.20074 C 0.25573 0.19612 0.25503 0.19889 0.25503 0.19334 " pathEditMode="relative" ptsTypes="ffffffffffffffffffffffffffffffffffffffffffffffffffffffffffffffffffffffffffffffA">
                                      <p:cBhvr>
                                        <p:cTn id="30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animBg="1"/>
      <p:bldP spid="3" grpId="1" animBg="1"/>
      <p:bldP spid="3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</Words>
  <Application>Microsoft Office PowerPoint</Application>
  <PresentationFormat>Экран (4:3)</PresentationFormat>
  <Paragraphs>12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Пользователь Windows</cp:lastModifiedBy>
  <cp:revision>4</cp:revision>
  <dcterms:created xsi:type="dcterms:W3CDTF">2012-08-23T15:34:55Z</dcterms:created>
  <dcterms:modified xsi:type="dcterms:W3CDTF">2012-08-26T15:15:18Z</dcterms:modified>
</cp:coreProperties>
</file>