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03E34-1CDC-4EDE-920A-76D6A4E9A273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CE80C-3BD9-4C3E-873A-876D217760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CE80C-3BD9-4C3E-873A-876D2177607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t="1269" r="4167"/>
          <a:stretch>
            <a:fillRect/>
          </a:stretch>
        </p:blipFill>
        <p:spPr bwMode="auto">
          <a:xfrm>
            <a:off x="1331640" y="260648"/>
            <a:ext cx="6624736" cy="62546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-конечная звезда 4"/>
          <p:cNvSpPr/>
          <p:nvPr/>
        </p:nvSpPr>
        <p:spPr>
          <a:xfrm>
            <a:off x="1907704" y="1124744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4-конечная звезда 6"/>
          <p:cNvSpPr/>
          <p:nvPr/>
        </p:nvSpPr>
        <p:spPr>
          <a:xfrm>
            <a:off x="1691680" y="5733256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1763688" y="4365104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835696" y="3356992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979712" y="198884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6 -0.00139 0.00452 -0.00301 0.00695 -0.00393 C 0.00972 -0.00486 0.01424 -0.00232 0.01545 -0.00578 C 0.01893 -0.01619 0.01563 -0.02868 0.01823 -0.03955 C 0.01771 -0.0451 0.01771 -0.05088 0.01684 -0.05643 C 0.01632 -0.06036 0.01406 -0.06753 0.01406 -0.06753 C 0.02882 -0.08141 0.04913 -0.0717 0.06615 -0.06753 C 0.06667 -0.06013 0.06684 -0.0525 0.06754 -0.0451 C 0.06771 -0.04256 0.06875 -0.04024 0.06893 -0.0377 C 0.07014 -0.02382 0.06285 -0.00347 0.0717 0.0037 C 0.08611 0.01549 0.10556 0.00485 0.1224 0.00555 C 0.12761 -0.02267 0.1257 -0.02706 0.12674 -0.06961 C 0.13334 -0.06753 0.13993 -0.06661 0.14636 -0.06383 C 0.15573 -0.068 0.16528 -0.06938 0.17465 -0.07331 C 0.17952 -0.05296 0.17691 -0.03007 0.17604 -0.00948 C 0.17656 -0.00625 0.17535 -0.00185 0.17743 0 C 0.17934 0.00185 0.18195 -0.00208 0.18438 -0.00208 C 0.19566 -0.00208 0.20695 0.00069 0.21823 0.00185 C 0.2316 0 0.23368 0.00416 0.22952 -0.00208 " pathEditMode="relative" ptsTypes="ffffffffffffffffffA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007 0.00608 0.00046 0.00851 -0.00185 C 0.01007 -0.00324 0.00816 -0.01018 0.0099 -0.00926 C 0.01459 -0.00671 0.01476 0.00346 0.01841 0.00763 C 0.02466 0.0148 0.03368 0.0185 0.03959 0.02636 C 0.04601 0.03492 0.05174 0.04209 0.06059 0.04509 C 0.06198 0.04764 0.0632 0.05041 0.06493 0.05249 C 0.06754 0.0555 0.07327 0.06012 0.07327 0.06012 C 0.07466 0.05989 0.08247 0.05804 0.08455 0.05642 C 0.0882 0.05342 0.08993 0.04694 0.09306 0.04324 C 0.09931 0.03584 0.09966 0.0363 0.10573 0.03376 C 0.11077 0.02382 0.12084 0.01503 0.12969 0.01133 C 0.13316 0.00416 0.13646 -0.00093 0.13802 -0.00926 C 0.14549 -0.00694 0.14601 -0.00347 0.1507 0.0037 C 0.15712 0.01341 0.1698 0.02983 0.179 0.03376 C 0.18282 0.03908 0.18716 0.04417 0.19167 0.04879 C 0.19445 0.05157 0.19723 0.05388 0.2 0.05642 C 0.20139 0.05781 0.20434 0.06012 0.20434 0.06012 " pathEditMode="relative" ptsTypes="fffffffffffffffffA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2 -0.00902 0.00677 -0.0192 0.01129 -0.02799 C 0.0125 -0.03631 0.01268 -0.04117 0.01702 -0.04695 C 0.01979 -0.05782 0.01649 -0.04741 0.02257 -0.05805 C 0.02899 -0.06915 0.03316 -0.08002 0.04375 -0.08442 C 0.05347 -0.09297 0.05851 -0.09321 0.07049 -0.09552 C 0.07813 -0.09945 0.07761 -0.09436 0.08316 -0.08812 C 0.09097 -0.07933 0.1 -0.06985 0.10712 -0.0599 C 0.11007 -0.04811 0.11042 -0.04048 0.1184 -0.03377 C 0.12344 -0.01319 0.11563 -0.04371 0.12257 -0.02244 C 0.1257 -0.01296 0.12708 -0.0037 0.13247 0.00393 C 0.13577 0.01711 0.14358 0.02798 0.15208 0.03561 C 0.1533 0.03677 0.15504 0.03677 0.15643 0.03769 C 0.15938 0.03977 0.16476 0.04509 0.16476 0.04509 C 0.16754 0.04394 0.17327 0.04139 0.17327 0.04139 " pathEditMode="relative" ptsTypes="ffffffffffffffA">
                                      <p:cBhvr>
                                        <p:cTn id="4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81 -0.01041 0.00902 -0.02706 0.01701 -0.0377 C 0.01753 -0.0414 0.01666 -0.04579 0.0184 -0.0488 C 0.01927 -0.05042 0.02187 -0.04857 0.02257 -0.04695 C 0.02604 -0.03862 0.02291 -0.03446 0.0283 -0.02452 C 0.02934 -0.01457 0.02882 -0.00879 0.03385 -0.00185 C 0.03663 0.00902 0.04288 0.01549 0.04791 0.02428 C 0.05 0.02798 0.05364 0.03561 0.05364 0.03561 C 0.05607 0.04533 0.05989 0.05458 0.06336 0.0636 C 0.06597 0.0703 0.06666 0.07886 0.06771 0.08626 C 0.07014 0.07608 0.07152 0.06198 0.0776 0.05434 C 0.07812 0.05249 0.0783 0.05064 0.07899 0.04879 C 0.07968 0.04671 0.08107 0.04509 0.08177 0.04301 C 0.08489 0.03376 0.08472 0.02382 0.09027 0.01688 C 0.09201 0.00971 0.09479 0.00162 0.09861 -0.00393 C 0.1 -0.00948 0.10225 -0.01573 0.10434 -0.02082 C 0.1059 -0.02475 0.10989 -0.03192 0.10989 -0.03192 C 0.11319 -0.04533 0.11093 -0.04649 0.11562 -0.0377 C 0.11875 -0.02521 0.12083 -0.01249 0.12396 0 C 0.12552 0.00601 0.12986 0.01318 0.13246 0.01873 C 0.13507 0.03607 0.13941 0.04001 0.14652 0.05434 C 0.14739 0.05596 0.14722 0.05828 0.14791 0.0599 C 0.14965 0.06383 0.15364 0.07123 0.15364 0.07123 C 0.15694 0.08464 0.15399 0.08025 0.16059 0.08626 C 0.16371 0.07354 0.16875 0.06406 0.17604 0.05434 C 0.17656 0.05249 0.17691 0.05064 0.1776 0.04879 C 0.1783 0.04671 0.17968 0.04509 0.18038 0.04301 C 0.18264 0.03607 0.18316 0.02775 0.18455 0.02058 C 0.18524 0.01665 0.18646 0.01295 0.18732 0.00925 C 0.18784 0.0074 0.18871 0.0037 0.18871 0.0037 " pathEditMode="relative" ptsTypes="fffffffffffffffffffffffffffffA">
                                      <p:cBhvr>
                                        <p:cTn id="6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46 C 0.00747 -0.00809 0.00869 -0.01642 0.01372 -0.02312 C 0.01876 -0.02983 0.02414 -0.03515 0.02917 -0.04186 C 0.0316 -0.04509 0.03525 -0.04602 0.03768 -0.04926 C 0.03907 -0.05111 0.04011 -0.05365 0.04185 -0.05504 C 0.04445 -0.05689 0.04775 -0.05689 0.05035 -0.05874 C 0.05678 -0.0629 0.06303 -0.06568 0.06997 -0.06799 C 0.08039 -0.0673 0.0908 -0.06753 0.10105 -0.06614 C 0.104 -0.06568 0.10938 -0.06244 0.10938 -0.06221 C 0.11737 -0.0525 0.12969 -0.04903 0.13907 -0.04186 C 0.14948 -0.03399 0.15921 -0.01942 0.1658 -0.00624 C 0.16771 0.00162 0.17084 0.00972 0.17431 0.01642 C 0.17587 0.02267 0.17796 0.0266 0.18126 0.03145 C 0.18334 0.03955 0.18716 0.04626 0.18976 0.05389 C 0.19098 0.05759 0.19167 0.06152 0.19254 0.06522 C 0.19306 0.06707 0.19393 0.07077 0.19393 0.071 C 0.19167 0.08002 0.18907 0.07725 0.18264 0.08002 C 0.1698 0.07563 0.18577 0.08002 0.16858 0.08002 C 0.15174 0.08002 0.13473 0.07886 0.11789 0.07817 C 0.11494 0.06638 0.12136 0.05227 0.12639 0.04256 C 0.1283 0.03261 0.12935 0.02197 0.13473 0.01434 C 0.13664 0.00671 0.14098 0.00185 0.14462 -0.00439 C 0.15782 -0.02682 0.17865 -0.03839 0.19393 -0.05874 " pathEditMode="relative" rAng="0" ptsTypes="ffffffffffffffffffffffA">
                                      <p:cBhvr>
                                        <p:cTn id="7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3"/>
            <a:ext cx="3312368" cy="1951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3"/>
            <a:ext cx="2088232" cy="1965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924943"/>
            <a:ext cx="3384376" cy="1522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 l="17083" r="9702"/>
          <a:stretch>
            <a:fillRect/>
          </a:stretch>
        </p:blipFill>
        <p:spPr bwMode="auto">
          <a:xfrm>
            <a:off x="4860032" y="2924944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4-конечная звезда 5"/>
          <p:cNvSpPr/>
          <p:nvPr/>
        </p:nvSpPr>
        <p:spPr>
          <a:xfrm>
            <a:off x="1619672" y="54868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555776" y="54868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3131840" y="54868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3563888" y="54868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5580112" y="476672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156176" y="476672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6660232" y="306896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3491880" y="3140968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3059832" y="3140968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2555776" y="3140968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1547664" y="3212976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6660232" y="476672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6084168" y="306896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5436096" y="3068960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47 0.00671 -0.00781 0.0118 -0.01129 0.01874 C -0.0125 0.03053 -0.01233 0.03354 -0.0184 0.04117 C -0.02066 0.04996 -0.02274 0.05574 -0.02535 0.06383 C -0.03021 0.07887 -0.02517 0.07124 -0.03108 0.07864 C -0.03386 0.08974 -0.03455 0.10061 -0.04097 0.1087 C -0.04531 0.12628 -0.04722 0.14802 -0.05504 0.16328 C -0.05747 0.17322 -0.06094 0.18224 -0.06476 0.19126 C -0.06649 0.19519 -0.06858 0.19889 -0.07049 0.20259 C -0.07136 0.20421 -0.07188 0.20815 -0.07188 0.20815 " pathEditMode="relative" ptsTypes="fffffffffA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625 0 0.01272 -0.00139 0.01874 C -0.00208 0.02198 -0.0092 0.03724 -0.01128 0.04117 C -0.01632 0.06175 -0.0085 0.03123 -0.01545 0.0525 C -0.0184 0.06152 -0.02152 0.07147 -0.02396 0.08072 C -0.025 0.08488 -0.0276 0.08812 -0.02951 0.09182 C -0.03038 0.09367 -0.03177 0.09552 -0.03229 0.0976 C -0.03281 0.09945 -0.03298 0.10153 -0.03368 0.10315 C -0.03541 0.10708 -0.0375 0.11078 -0.03941 0.11448 C -0.04114 0.11772 -0.04045 0.12258 -0.04218 0.12581 C -0.04409 0.12951 -0.04791 0.13692 -0.04791 0.13692 C -0.05052 0.14802 -0.05555 0.1612 -0.06059 0.17068 C -0.06406 0.18479 -0.06805 0.19704 -0.07326 0.21023 " pathEditMode="relative" ptsTypes="ffffffffffff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61 0.01041 -0.004 0.02105 -0.00851 0.03007 C -0.01216 0.0451 -0.0099 0.03886 -0.01684 0.05273 C -0.01771 0.05458 -0.01875 0.05643 -0.0198 0.05828 C -0.02066 0.06013 -0.02257 0.06383 -0.02257 0.06383 C -0.02431 0.071 -0.02691 0.07933 -0.03108 0.08442 C -0.03438 0.09783 -0.03212 0.09251 -0.03664 0.1013 C -0.03872 0.11587 -0.04323 0.12674 -0.04931 0.13899 C -0.05087 0.14223 -0.05 0.14732 -0.05209 0.1501 C -0.05296 0.15148 -0.054 0.15264 -0.05487 0.15403 C -0.0566 0.16004 -0.0573 0.16443 -0.06059 0.16906 C -0.06112 0.17091 -0.06129 0.17276 -0.06198 0.17461 C -0.06268 0.17669 -0.06407 0.17808 -0.06476 0.18016 C -0.07101 0.19912 -0.06407 0.18502 -0.07049 0.19704 C -0.07188 0.20259 -0.07275 0.21138 -0.07605 0.21578 " pathEditMode="relative" ptsTypes="ffffffffffffff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7" presetClass="exit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0.00995 -0.00243 0.01897 -0.00695 0.02799 C -0.00868 0.03631 -0.01181 0.0414 -0.01545 0.04857 C -0.01858 0.06129 -0.01476 0.04741 -0.01962 0.0599 C -0.02326 0.06915 -0.02517 0.0791 -0.02951 0.08812 C -0.03125 0.09691 -0.03281 0.10477 -0.03663 0.1124 C -0.03854 0.12026 -0.04149 0.12674 -0.04358 0.13506 C -0.04392 0.13668 -0.04566 0.13738 -0.04653 0.13876 C -0.04757 0.14015 -0.04844 0.14247 -0.04931 0.14432 C -0.05261 0.15773 -0.05035 0.15241 -0.05486 0.1612 C -0.05642 0.16767 -0.05781 0.17253 -0.06059 0.17808 C -0.06198 0.18363 -0.06233 0.19011 -0.06476 0.19496 C -0.06667 0.19866 -0.07049 0.20629 -0.07049 0.20629 C -0.07222 0.21508 -0.07101 0.21138 -0.07326 0.21763 " pathEditMode="relative" ptsTypes="fffffffffffff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7 0.00833 -0.00313 0.01735 -0.00712 0.02614 C -0.00886 0.03007 -0.01268 0.03747 -0.01268 0.03747 C -0.01424 0.04556 -0.01615 0.05135 -0.01979 0.05805 C -0.02118 0.0636 -0.02327 0.06985 -0.02535 0.07494 C -0.02691 0.07887 -0.029 0.08257 -0.03091 0.08627 C -0.03177 0.08812 -0.03386 0.09182 -0.03386 0.09182 C -0.03542 0.09806 -0.03941 0.10685 -0.04219 0.1124 C -0.04375 0.11888 -0.04514 0.12373 -0.04792 0.12928 C -0.05018 0.14131 -0.05261 0.1568 -0.05782 0.16698 C -0.0599 0.17531 -0.06597 0.19288 -0.07049 0.19889 C -0.07361 0.21138 -0.07188 0.20653 -0.07466 0.2137 " pathEditMode="relative" ptsTypes="fffffffffff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0185 -0.00052 0.00417 -0.00139 0.00578 C -0.00208 0.0074 -0.00365 0.00787 -0.00434 0.00948 C -0.00521 0.0118 -0.00521 0.01434 -0.00573 0.01689 C -0.00781 0.0266 -0.00903 0.03053 -0.01406 0.0377 C -0.01667 0.04672 -0.02031 0.05343 -0.02535 0.06013 C -0.02934 0.07632 -0.02361 0.0562 -0.02969 0.06938 C -0.03194 0.07447 -0.03299 0.08118 -0.03524 0.08627 C -0.03698 0.0902 -0.04097 0.0976 -0.04097 0.0976 C -0.04253 0.10361 -0.04792 0.11448 -0.04792 0.11448 C -0.05278 0.13483 -0.04514 0.10454 -0.05226 0.12581 C -0.0559 0.13668 -0.0592 0.14825 -0.06198 0.15958 C -0.06215 0.1605 -0.06458 0.17022 -0.06493 0.17091 C -0.06684 0.17461 -0.07049 0.18201 -0.07049 0.18201 C -0.07118 0.18479 -0.07743 0.20421 -0.0776 0.20467 C -0.07847 0.20652 -0.07969 0.20814 -0.08038 0.21022 C -0.08108 0.21208 -0.08177 0.21578 -0.08177 0.21578 " pathEditMode="relative" ptsTypes="ffffffffffffffffA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4 0.00717 -0.00295 0.01758 -0.00556 0.02452 C -0.00833 0.03192 -0.01267 0.0377 -0.01545 0.0451 C -0.01736 0.05042 -0.01875 0.05713 -0.02101 0.06198 C -0.02257 0.06545 -0.025 0.068 -0.02674 0.07123 C -0.02882 0.07979 -0.03264 0.08835 -0.03663 0.09575 C -0.03976 0.10824 -0.04531 0.11702 -0.0507 0.12766 C -0.05278 0.13876 -0.05573 0.14755 -0.06198 0.15588 C -0.06354 0.16235 -0.06389 0.16767 -0.06754 0.17276 C -0.06892 0.1834 -0.07066 0.19265 -0.07327 0.20259 C -0.07431 0.20629 -0.07517 0.21022 -0.07604 0.21393 C -0.07899 0.22641 -0.07882 0.21554 -0.07882 0.22133 " pathEditMode="relative" ptsTypes="fffffffffffA">
                                      <p:cBhvr>
                                        <p:cTn id="9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3 0.01018 -0.00434 0.02082 -0.00833 0.03007 C -0.01337 0.04209 -0.01649 0.04556 -0.01962 0.05828 C -0.02014 0.06036 -0.0217 0.06175 -0.0224 0.06383 C -0.02465 0.06985 -0.02587 0.07655 -0.02813 0.08257 C -0.03108 0.09089 -0.0309 0.08557 -0.0309 0.0902 " pathEditMode="relative" ptsTypes="fffffA"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0.00555 -0.00711 0.01133 -0.01128 0.01688 C -0.0118 0.01873 -0.01198 0.02058 -0.01267 0.02243 C -0.01336 0.02452 -0.01475 0.0259 -0.01545 0.02799 C -0.01857 0.03724 -0.0184 0.04741 -0.02396 0.05435 C -0.02604 0.06244 -0.02968 0.06915 -0.03229 0.07678 C -0.0335 0.08048 -0.03402 0.08441 -0.03507 0.08811 C -0.03663 0.09367 -0.03941 0.105 -0.03941 0.105 " pathEditMode="relative" ptsTypes="fffffffA">
                                      <p:cBhvr>
                                        <p:cTn id="1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"/>
                            </p:stCondLst>
                            <p:childTnLst>
                              <p:par>
                                <p:cTn id="132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50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95 0.00601 -0.00382 0.01133 -0.00695 0.01688 C -0.00903 0.02058 -0.01268 0.02799 -0.01268 0.02799 C -0.01563 0.03978 -0.01997 0.05157 -0.02535 0.06175 C -0.02865 0.07516 -0.02639 0.06984 -0.03091 0.07863 C -0.03229 0.08626 -0.03316 0.09089 -0.03663 0.09737 C -0.03716 0.09922 -0.03802 0.10315 -0.03802 0.10315 " pathEditMode="relative" ptsTypes="ffffffA">
                                      <p:cBhvr>
                                        <p:cTn id="1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600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50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0.01642 -0.00625 0.03562 -0.01267 0.05065 C -0.01805 0.06337 -0.01319 0.04695 -0.01822 0.06753 C -0.01927 0.07169 -0.02395 0.07863 -0.02395 0.07863 C -0.02534 0.08418 -0.02725 0.09066 -0.02951 0.09552 C -0.03263 0.10245 -0.03229 0.09667 -0.03229 0.1013 " pathEditMode="relative" ptsTypes="fffffA">
                                      <p:cBhvr>
                                        <p:cTn id="1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8500"/>
                            </p:stCondLst>
                            <p:childTnLst>
                              <p:par>
                                <p:cTn id="160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91 0.01179 -0.00486 0.02729 -0.01129 0.03932 C -0.01337 0.04764 -0.01875 0.05851 -0.0224 0.06568 C -0.02327 0.06753 -0.02535 0.07123 -0.02535 0.07123 C -0.02587 0.07308 -0.02604 0.07493 -0.02674 0.07678 C -0.02743 0.07886 -0.02882 0.08048 -0.02952 0.08256 C -0.03455 0.09806 -0.02934 0.0895 -0.03507 0.09759 C -0.03733 0.10846 -0.03889 0.12095 -0.04219 0.13136 C -0.04514 0.14107 -0.04497 0.13367 -0.04497 0.13876 " pathEditMode="relative" ptsTypes="ffffffffA">
                                      <p:cBhvr>
                                        <p:cTn id="1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0"/>
                            </p:stCondLst>
                            <p:childTnLst>
                              <p:par>
                                <p:cTn id="17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0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500"/>
                            </p:stCondLst>
                            <p:childTnLst>
                              <p:par>
                                <p:cTn id="18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4 0.00994 -0.00608 0.02105 -0.0099 0.03006 C -0.01164 0.034 -0.01563 0.0414 -0.01563 0.0414 C -0.01875 0.05412 -0.01632 0.04972 -0.02118 0.05643 C -0.02257 0.06221 -0.02309 0.06984 -0.02535 0.07516 C -0.02709 0.07909 -0.02969 0.08233 -0.03108 0.08626 C -0.03403 0.09459 -0.03716 0.10315 -0.04098 0.11078 C -0.04219 0.1154 -0.04653 0.12627 -0.04653 0.13136 " pathEditMode="relative" ptsTypes="fffffffA">
                                      <p:cBhvr>
                                        <p:cTn id="18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500"/>
                            </p:stCondLst>
                            <p:childTnLst>
                              <p:par>
                                <p:cTn id="189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000"/>
                            </p:stCondLst>
                            <p:childTnLst>
                              <p:par>
                                <p:cTn id="1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9362E-6 C -0.00208 0.01063 -0.00382 0.02104 -0.0085 0.03006 C -0.01093 0.0437 -0.01406 0.0481 -0.01979 0.05874 C -0.02135 0.06521 -0.02534 0.074 -0.02812 0.07978 C -0.03125 0.09273 -0.02864 0.08834 -0.03385 0.09505 C -0.03437 0.09759 -0.03437 0.10037 -0.03524 0.10268 C -0.0368 0.10661 -0.04079 0.11401 -0.04079 0.11424 C -0.04132 0.11586 -0.04149 0.11794 -0.04218 0.11979 C -0.04288 0.12187 -0.04513 0.12534 -0.04513 0.1258 " pathEditMode="relative" rAng="0" ptsTypes="ffffffffA">
                                      <p:cBhvr>
                                        <p:cTn id="2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3" animBg="1"/>
      <p:bldP spid="8" grpId="4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5" grpId="0" animBg="1"/>
      <p:bldP spid="25" grpId="1" animBg="1"/>
      <p:bldP spid="25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908720"/>
            <a:ext cx="5112568" cy="3778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4-конечная звезда 2"/>
          <p:cNvSpPr/>
          <p:nvPr/>
        </p:nvSpPr>
        <p:spPr>
          <a:xfrm>
            <a:off x="2411760" y="3717032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2267744" y="2132856"/>
            <a:ext cx="216024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-0.0118 -0.00399 -0.02243 0.00417 -0.02984 C 0.02014 -0.0229 0.00694 -0.02382 0.03663 -0.02614 C 0.04184 -0.02544 0.04965 -0.0303 0.05208 -0.02429 C 0.05677 -0.01203 0.05278 0.00324 0.05347 0.01688 C 0.05399 0.02521 0.05556 0.03307 0.05625 0.04139 C 0.05677 0.04833 0.05313 0.05874 0.05764 0.06198 C 0.06632 0.06822 0.07743 0.06313 0.08733 0.06383 C 0.09149 0.06452 0.09583 0.0666 0.1 0.06568 C 0.10156 0.06522 0.1026 0.06244 0.10278 0.06013 C 0.1092 -0.04996 0.10069 0.02312 0.10556 -0.01688 C 0.10295 -0.04787 0.10208 -0.07378 0.10139 -0.10685 C 0.1092 -0.11379 0.10174 -0.10939 0.1099 -0.1087 C 0.12483 -0.10754 0.13993 -0.10754 0.15486 -0.10685 C 0.1533 -0.08881 0.15174 -0.07031 0.15625 -0.0525 C 0.15938 -0.02775 0.15851 -0.00555 0.15486 0.01896 C 0.15538 0.03399 0.15208 0.04995 0.15625 0.06383 C 0.15781 0.06915 0.16476 0.06522 0.16892 0.06568 C 0.17969 0.0666 0.19063 0.06683 0.20139 0.06753 C 0.20278 0.06683 0.20556 0.06568 0.20556 0.06568 " pathEditMode="relative" ptsTypes="fffffffffffffffffffA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77 -0.00948 0.00521 -0.02289 0.0099 -0.03376 C 0.01146 -0.03723 0.01459 -0.03931 0.01684 -0.04139 C 0.01962 -0.04024 0.02257 -0.03885 0.02535 -0.03769 C 0.02674 -0.037 0.02952 -0.03584 0.02952 -0.03584 C 0.04167 -0.03723 0.05417 -0.04093 0.06615 -0.03769 C 0.06563 -0.03584 0.06546 -0.03376 0.06476 -0.03191 C 0.06407 -0.02983 0.06268 -0.02844 0.06198 -0.02636 C 0.05973 -0.01919 0.05973 -0.01433 0.05625 -0.00763 C 0.05487 -0.00208 0.05278 0.00417 0.0507 0.00926 C 0.04896 0.01319 0.04497 0.02059 0.04497 0.02059 C 0.0441 0.02429 0.04306 0.02799 0.04219 0.03169 C 0.04167 0.03354 0.04132 0.03562 0.0408 0.03747 C 0.04028 0.03932 0.03941 0.04302 0.03941 0.04302 C 0.04931 0.04464 0.05782 0.04857 0.06754 0.05065 C 0.07362 0.04996 0.08039 0.05227 0.08594 0.0488 C 0.08872 0.04718 0.08785 0.04117 0.08872 0.03747 C 0.09063 0.02984 0.09723 0.02082 0.10139 0.01481 C 0.10313 0.00787 0.10643 -0.01387 0.10851 -0.01896 C 0.11007 -0.02289 0.11407 -0.03006 0.11407 -0.03006 C 0.11459 -0.03191 0.11476 -0.03399 0.11546 -0.03584 C 0.11615 -0.03792 0.11754 -0.03931 0.11823 -0.04139 C 0.12084 -0.04972 0.12101 -0.05827 0.12535 -0.06568 C 0.1283 -0.07053 0.13386 -0.08071 0.13386 -0.08071 C 0.13889 -0.10129 0.13108 -0.07076 0.13802 -0.09204 C 0.14115 -0.10152 0.14254 -0.11216 0.14497 -0.1221 C 0.15434 -0.1191 0.15539 -0.1184 0.16615 -0.12025 C 0.17466 -0.12395 0.18247 -0.12465 0.1915 -0.1258 C 0.19427 -0.12511 0.19827 -0.12696 0.2 -0.12395 C 0.20122 -0.12187 0.19688 -0.12049 0.19584 -0.1184 C 0.1941 -0.11494 0.19271 -0.111 0.1915 -0.10707 C 0.18716 -0.09366 0.18473 -0.08001 0.17882 -0.06753 C 0.17726 -0.05712 0.17483 -0.04509 0.16893 -0.03769 C 0.16702 -0.0296 0.16355 -0.02312 0.15921 -0.01688 C 0.15868 -0.01503 0.15834 -0.01318 0.15764 -0.01133 C 0.15695 -0.00925 0.15556 -0.00786 0.15487 -0.00578 C 0.14827 0.01434 0.15556 -0.00138 0.14931 0.01111 C 0.14705 0.02059 0.14445 0.02984 0.14219 0.03932 C 0.1415 0.04186 0.13872 0.04418 0.13941 0.04672 C 0.13993 0.04857 0.14219 0.04556 0.14358 0.04487 C 0.17848 0.04718 0.1625 0.04672 0.1915 0.04672 " pathEditMode="relative" ptsTypes="ffffffffffffffffffffffffffffffffffffffffA">
                                      <p:cBhvr>
                                        <p:cTn id="2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88640"/>
            <a:ext cx="3744416" cy="6468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4-конечная звезда 2"/>
          <p:cNvSpPr/>
          <p:nvPr/>
        </p:nvSpPr>
        <p:spPr>
          <a:xfrm>
            <a:off x="4716016" y="6093296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3995936" y="6093296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4644008" y="2780928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4067944" y="2852936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292080" y="1196752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3419872" y="1196752"/>
            <a:ext cx="288032" cy="216024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995 C -0.00382 0.00902 -0.00695 0.00995 -0.00782 0.00763 C -0.01181 -0.003 0.00277 -0.00786 0.00677 -0.01156 C 0.00955 -0.00023 0.0085 0.01457 0.00243 0.02336 C -0.00677 0.02197 -0.00625 0.02452 -0.01059 0.01758 C -0.01337 0.01272 -0.01632 0.00023 -0.01632 0.00023 C -0.01441 -0.01156 -0.01441 -0.01272 -0.00608 -0.01549 C 0.00087 -0.02174 0.00764 -0.01896 0.01527 -0.01549 C 0.02534 -0.00647 0.02205 -0.01156 0.02673 -0.00185 C 0.02656 0.00023 0.02396 0.02128 0.02257 0.02336 C 0.0217 0.02521 0.01944 0.02452 0.01805 0.02544 C 0.0125 0.0303 0.00729 0.03608 0.00087 0.03885 C -0.00191 0.0407 -0.00782 0.04279 -0.00782 0.04325 C -0.01059 0.04163 -0.01337 0.04024 -0.01632 0.03885 C -0.01771 0.03839 -0.02066 0.03677 -0.02066 0.037 C -0.02795 0.02243 -0.03056 0.02197 -0.03368 0.00416 C -0.03177 -0.01896 -0.03143 -0.03839 -0.01337 -0.04648 C -0.00348 -0.0555 -0.00816 -0.05273 -0.00052 -0.0562 C 0.0085 -0.0555 0.01788 -0.05735 0.02673 -0.05411 C 0.03021 -0.05296 0.03125 -0.04718 0.03402 -0.0444 C 0.0368 -0.04163 0.03975 -0.03931 0.04253 -0.03677 C 0.04392 -0.03561 0.04705 -0.03284 0.04705 -0.03261 C 0.04791 -0.03099 0.04913 -0.02891 0.04982 -0.02683 C 0.05104 -0.02336 0.0526 -0.01549 0.0526 -0.01526 C 0.05399 0.01133 0.05521 0.02197 0.0526 0.05065 C 0.05225 0.05504 0.04288 0.06545 0.04253 0.06638 C 0.0309 0.08996 0.01562 0.09297 -0.0033 0.09945 C -0.01181 0.09575 -0.02049 0.09297 -0.02917 0.0895 C -0.03455 0.08256 -0.03959 0.07725 -0.04653 0.07424 C -0.05625 0.06499 -0.05191 0.06776 -0.05938 0.06453 C -0.0632 0.05689 -0.06615 0.04926 -0.07101 0.04279 C -0.07188 0.04024 -0.07257 0.0377 -0.07379 0.03492 C -0.07483 0.03261 -0.07709 0.03169 -0.07813 0.0296 C -0.07848 0.02822 -0.08143 0.0148 -0.08229 0.0118 C -0.0842 0.00486 -0.08663 -0.00971 -0.08663 -0.00948 C -0.08559 -0.02683 -0.08507 -0.04163 -0.07813 -0.0562 C -0.07604 -0.0703 -0.07379 -0.07794 -0.06788 -0.08927 C -0.06702 -0.09112 -0.0665 -0.09389 -0.06511 -0.09505 C -0.06233 -0.09759 -0.0592 -0.10037 -0.05643 -0.10291 C -0.05504 -0.10407 -0.05226 -0.10684 -0.05226 -0.10661 C -0.04254 -0.12673 -0.01979 -0.13645 -0.0033 -0.14153 C 0.01076 -0.14015 0.02725 -0.13598 0.04114 -0.1302 C 0.04531 -0.12812 0.04982 -0.12627 0.05399 -0.12419 C 0.05538 -0.1235 0.0585 -0.12234 0.0585 -0.12211 C 0.06406 -0.11748 0.06909 -0.1154 0.07569 -0.11239 C 0.07708 -0.1117 0.07986 -0.11054 0.07986 -0.11031 C 0.0835 -0.10615 0.09149 -0.09875 0.09149 -0.09852 C 0.08993 -0.09806 0.08715 -0.0969 0.08715 -0.09667 " pathEditMode="relative" rAng="0" ptsTypes="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47 C 0.00191 0.01642 0.00157 0.0185 0.01129 0.01527 C 0.01476 0.00116 0.01112 -0.0074 0.00139 -0.01156 C -0.00416 -0.00902 -0.0052 -0.00578 -0.00694 0.00162 C -0.00538 0.01434 -0.00538 0.0155 0.00296 0.01897 C 0.0073 0.01804 0.01528 0.01943 0.01563 0.01318 C 0.01702 -0.00694 0.01233 -0.02104 -0.00138 -0.02706 C -0.01336 -0.02451 -0.01996 -0.02151 -0.02812 -0.00971 C -0.0309 0.00162 -0.03003 0.01295 -0.02534 0.0229 C -0.02482 0.02567 -0.025 0.02845 -0.02395 0.03053 C -0.02204 0.03423 -0.01666 0.03562 -0.01406 0.03631 C -0.0052 0.03885 0.00278 0.04024 0.01129 0.04417 C 0.01598 0.04325 0.02066 0.04371 0.02396 0.03839 C 0.02622 0.03492 0.02969 0.02683 0.02969 0.02706 C 0.03056 0.0229 0.0316 0.01897 0.03247 0.01527 C 0.03299 0.01318 0.03386 0.00948 0.03386 0.00971 C 0.03264 -0.00485 0.03091 -0.01734 0.0283 -0.03099 C 0.02778 -0.03423 0.02796 -0.03769 0.02674 -0.04047 C 0.02153 -0.05157 0.01893 -0.05226 0.01129 -0.05596 C 0.00851 -0.05735 0.00573 -0.05851 0.00296 -0.0599 C 0.00157 -0.06059 -0.00138 -0.06175 -0.00138 -0.06152 C -0.00937 -0.06105 -0.01736 -0.06128 -0.02534 -0.0599 C -0.02829 -0.05943 -0.03368 -0.05596 -0.03368 -0.05573 C -0.03888 -0.04602 -0.03506 -0.05342 -0.04218 -0.03862 C -0.04305 -0.03677 -0.04496 -0.03307 -0.04496 -0.03284 C -0.04739 -0.02289 -0.05503 -0.01619 -0.05763 -0.00601 C -0.05868 -0.00208 -0.06059 0.00578 -0.06059 0.00601 C -0.05763 0.03145 -0.05694 0.04556 -0.04496 0.06522 C -0.04392 0.06684 -0.0434 0.06938 -0.04218 0.071 C -0.03871 0.0747 -0.03368 0.07493 -0.02951 0.07678 C -0.01927 0.08141 -0.0092 0.0858 0.00139 0.08811 C 0.01268 0.08742 0.02414 0.08904 0.03525 0.08626 C 0.04254 0.08465 0.04809 0.07216 0.05504 0.06892 C 0.06059 0.05874 0.06667 0.05319 0.07188 0.04209 C 0.07275 0.04024 0.07362 0.03816 0.07466 0.03631 C 0.07553 0.03446 0.07761 0.03053 0.07761 0.03076 C 0.08125 0.01527 0.08091 0.00023 0.08316 -0.01572 C 0.08264 -0.02844 0.08264 -0.0414 0.08178 -0.05411 C 0.08143 -0.05943 0.07934 -0.06128 0.07761 -0.06568 C 0.07049 -0.08464 0.06858 -0.09204 0.05504 -0.10222 C 0.04046 -0.11309 0.05174 -0.10754 0.04237 -0.1117 C 0.0375 -0.11794 0.03299 -0.12257 0.02674 -0.12535 C 0.01771 -0.13344 0.00504 -0.13506 -0.00555 -0.13691 C -0.01753 -0.14223 -0.0125 -0.14061 -0.03663 -0.13691 C -0.03958 -0.13645 -0.04496 -0.13298 -0.04496 -0.13275 C -0.05 -0.12627 -0.05347 -0.12488 -0.06059 -0.12141 C -0.06336 -0.12026 -0.06892 -0.11771 -0.06892 -0.11748 C -0.07465 -0.11239 -0.08107 -0.11008 -0.08732 -0.10615 C -0.08975 -0.10106 -0.09097 -0.09644 -0.09566 -0.09644 " pathEditMode="relative" rAng="0" ptsTypes="ffffffffffffffffffffffffffffffffffffffffffffffffA">
                                      <p:cBhvr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32 C -0.00677 -0.00601 -0.00972 -0.00578 -0.01233 -0.0074 C -0.01615 -0.00994 -0.01615 -0.01711 -0.02361 -0.02035 C -0.0342 -0.01595 -0.04705 -0.0215 -0.05746 -0.02613 C -0.07778 -0.02174 -0.09861 -0.01503 -0.11806 -0.00532 C -0.12778 0.0074 -0.12326 0.00278 -0.13073 0.00949 C -0.13246 0.01665 -0.14149 0.02961 -0.14618 0.03585 C -0.14774 0.04418 -0.14983 0.05227 -0.15191 0.06036 C -0.15295 0.06406 -0.15469 0.07147 -0.15469 0.0717 C -0.15538 0.0828 -0.15746 0.0939 -0.15746 0.10523 C -0.15746 0.12604 -0.15469 0.13321 -0.15035 0.15033 C -0.14496 0.17114 -0.14115 0.18224 -0.12361 0.18964 C -0.10885 0.20352 -0.07882 0.20653 -0.06163 0.20838 C -0.05608 0.20768 -0.05 0.2093 -0.04479 0.20653 C -0.04306 0.2056 -0.04444 0.20121 -0.0434 0.19912 C -0.04149 0.19542 -0.03871 0.19288 -0.03628 0.18964 C -0.03385 0.18641 -0.02795 0.18224 -0.02795 0.18247 C -0.02743 0.18039 -0.02726 0.17831 -0.02656 0.17669 C -0.02587 0.17507 -0.02431 0.17438 -0.02361 0.17276 C -0.02083 0.16536 -0.0217 0.15773 -0.01806 0.15033 C -0.0151 0.12211 -0.01736 0.13229 -0.01389 0.11841 C -0.01476 0.11147 -0.01528 0.1006 -0.01806 0.09413 C -0.02049 0.08881 -0.02396 0.08442 -0.02656 0.0791 C -0.02865 0.0747 -0.03021 0.07077 -0.03351 0.06776 C -0.03837 0.0636 -0.04496 0.06106 -0.05035 0.05828 C -0.05885 0.05898 -0.06719 0.05921 -0.07569 0.06036 C -0.0849 0.06152 -0.09115 0.0747 -0.09826 0.08095 C -0.10156 0.08742 -0.10243 0.09228 -0.10399 0.09968 C -0.10486 0.10338 -0.10677 0.11101 -0.10677 0.11124 C -0.10556 0.12258 -0.10556 0.12604 -0.09965 0.13344 C -0.09549 0.15033 -0.09288 0.15125 -0.08003 0.15403 C -0.07865 0.15333 -0.07726 0.15195 -0.07569 0.15218 C -0.07274 0.15264 -0.06736 0.15588 -0.06736 0.15611 C -0.05729 0.15357 -0.05312 0.15264 -0.04757 0.14085 C -0.04687 0.13576 -0.04479 0.1309 -0.04479 0.12581 C -0.04479 0.11124 -0.05174 0.10037 -0.06163 0.09598 C -0.07135 0.08719 -0.06684 0.08696 -0.07431 0.0902 C -0.08542 0.10014 -0.08316 0.09575 -0.08559 0.11286 C -0.08333 0.12743 -0.0816 0.12604 -0.07431 0.13529 C -0.06979 0.13321 -0.06163 0.12581 -0.06163 0.12604 C -0.06319 0.10777 -0.06007 0.10361 -0.07292 0.10708 C -0.07517 0.11194 -0.07917 0.11749 -0.07431 0.12396 C -0.07292 0.12581 -0.07066 0.12281 -0.06875 0.12211 C -0.06719 0.11564 -0.06632 0.11795 -0.06875 0.11471 " pathEditMode="relative" rAng="0" ptsTypes="fffffffffffffffffffffffffffffffffffffffffffA">
                                      <p:cBhvr>
                                        <p:cTn id="4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185 C 0.0158 0.00162 0.01754 -0.00417 0.02483 -0.0074 C 0.0342 -0.01573 0.04531 -0.01018 0.05573 -0.0148 C 0.06754 -0.01411 0.07917 -0.01411 0.09097 -0.01295 C 0.09722 -0.01226 0.10191 -0.0044 0.10781 -0.00185 C 0.11702 0.0104 0.10399 -0.00579 0.11493 0.00393 C 0.12049 0.00902 0.12327 0.01757 0.12899 0.02266 C 0.13195 0.02821 0.1342 0.03422 0.1375 0.03954 C 0.14219 0.04718 0.14132 0.04255 0.14445 0.05088 C 0.14965 0.06452 0.15295 0.07909 0.15573 0.09389 C 0.15469 0.1154 0.15347 0.12719 0.14879 0.14639 C 0.14722 0.15263 0.14167 0.16327 0.14167 0.1635 C 0.13993 0.1709 0.1375 0.1746 0.13333 0.18015 C 0.12986 0.1931 0.11979 0.19657 0.11077 0.20097 C 0.10399 0.20952 0.11215 0.20027 0.10365 0.20652 C 0.1007 0.2086 0.09514 0.21392 0.09514 0.21415 C 0.08004 0.21045 0.06736 0.20791 0.05156 0.20652 C 0.04479 0.20051 0.03958 0.1931 0.03177 0.18964 C 0.02899 0.18409 0.02708 0.17738 0.02344 0.17275 C 0.02031 0.16882 0.01684 0.16489 0.01493 0.15957 C 0.01233 0.1524 0.01163 0.14292 0.01077 0.13529 C 0.01129 0.12835 0.01077 0.12118 0.01215 0.11447 C 0.01302 0.11031 0.01771 0.10337 0.01771 0.1036 C 0.02396 0.07701 0.03837 0.07932 0.05295 0.06568 C 0.06927 0.07169 0.07917 0.06776 0.09375 0.08071 C 0.10122 0.09551 0.09844 0.08765 0.10226 0.10337 C 0.10278 0.10522 0.10365 0.10892 0.10365 0.10915 C 0.10261 0.12164 0.10104 0.13089 0.09809 0.14269 C 0.09809 0.14292 0.09531 0.15402 0.09514 0.15402 C 0.09236 0.15518 0.08958 0.15656 0.08681 0.15772 C 0.08542 0.15841 0.08247 0.15957 0.08247 0.1598 C 0.0816 0.16026 0.07587 0.16605 0.07413 0.16512 C 0.07257 0.1642 0.07274 0.16073 0.07136 0.15957 C 0.06736 0.15633 0.05886 0.15495 0.05434 0.15402 C 0.05087 0.14685 0.04879 0.12951 0.04879 0.12974 C 0.0507 0.11401 0.05208 0.10846 0.06424 0.10522 C 0.07066 0.09644 0.07118 0.09875 0.0783 0.10522 C 0.08021 0.11309 0.08368 0.12095 0.07969 0.12951 C 0.07865 0.13159 0.07604 0.13066 0.07413 0.13136 C 0.07083 0.13066 0.06649 0.13274 0.06424 0.12951 C 0.06233 0.12673 0.0632 0.12026 0.06563 0.11841 C 0.06823 0.11656 0.07413 0.12211 0.07413 0.12234 C 0.07604 0.12951 0.07691 0.12766 0.07136 0.12766 " pathEditMode="relative" rAng="0" ptsTypes="ffffffffffffffffffffffffffffffffffffffffffA">
                                      <p:cBhvr>
                                        <p:cTn id="6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25 0.003 -0.01163 -0.00047 -0.01822 -0.00185 C -0.02361 -0.00879 -0.02691 -0.01573 -0.03385 -0.01874 C -0.04878 -0.01804 -0.06388 -0.01874 -0.07881 -0.01689 C -0.08055 -0.01666 -0.08159 -0.01388 -0.08316 -0.01296 C -0.08767 -0.01041 -0.09253 -0.00949 -0.09722 -0.00741 C -0.10399 -0.0044 -0.11545 -0.00301 -0.12118 0.00208 C -0.12673 0.00693 -0.13316 0.0104 -0.13941 0.01318 C -0.14027 0.01503 -0.14114 0.01711 -0.14218 0.01896 C -0.14305 0.02035 -0.14652 0.02266 -0.14513 0.02266 C -0.14288 0.02266 -0.13941 0.01688 -0.13802 0.01503 C -0.13472 0.00208 -0.13975 0.0178 -0.12812 0.00208 C -0.12256 -0.00532 -0.11597 -0.0155 -0.1085 -0.01874 C -0.10034 -0.02914 -0.08628 -0.02868 -0.07604 -0.03377 C -0.06944 -0.03308 -0.06284 -0.03284 -0.05625 -0.03169 C -0.05486 -0.03146 -0.05347 -0.03007 -0.05208 -0.02984 C -0.03663 -0.02822 -0.00555 -0.02614 -0.00555 -0.02614 C -0.00277 -0.02498 0 -0.02359 0.00278 -0.02244 C 0.00417 -0.02174 0.00712 -0.02059 0.00712 -0.02059 C 0.01164 -0.01642 0.01598 -0.01527 0.02119 -0.01296 C 0.02396 -0.01041 0.03056 -0.00139 0.02952 -0.00555 C 0.025 -0.02359 0.03021 -0.01319 0.02257 -0.01874 C 0.01962 -0.02082 0.01737 -0.02475 0.01407 -0.02614 C 0.01129 -0.02729 0.00573 -0.02984 0.00573 -0.02984 C 0.00174 -0.03354 -0.00607 -0.04256 -0.01128 -0.04487 C -0.01996 -0.0488 -0.02777 -0.05158 -0.03663 -0.05435 C -0.05434 -0.05296 -0.071 -0.05019 -0.08871 -0.0488 C -0.09392 -0.04741 -0.0993 -0.04718 -0.10416 -0.04487 C -0.10694 -0.04348 -0.1085 -0.03909 -0.11128 -0.03747 C -0.11406 -0.03585 -0.11701 -0.03516 -0.11979 -0.03377 C -0.12395 -0.03169 -0.13246 -0.02799 -0.13246 -0.02799 C -0.13385 -0.02614 -0.13506 -0.02406 -0.13663 -0.02244 C -0.13784 -0.02105 -0.13941 -0.01989 -0.14079 -0.01874 C -0.14357 -0.01619 -0.13489 -0.02313 -0.13246 -0.02614 C -0.12829 -0.03146 -0.13055 -0.02891 -0.12534 -0.03377 C -0.11909 -0.04603 -0.12656 -0.034 -0.11822 -0.04117 C -0.11666 -0.04256 -0.11562 -0.04533 -0.11406 -0.04672 C -0.10416 -0.05574 -0.07725 -0.06037 -0.06614 -0.06175 C -0.05954 -0.06268 -0.05312 -0.06291 -0.04652 -0.0636 C -0.03611 -0.06661 -0.03125 -0.06245 -0.02118 -0.05805 C -0.00937 -0.05296 0.00191 -0.04765 0.01407 -0.04487 C 0.01823 -0.04117 0.02257 -0.03932 0.02674 -0.03562 C 0.02448 -0.04741 0.02691 -0.04163 0.01684 -0.05065 C 0.01441 -0.05273 0.00851 -0.05435 0.00851 -0.05435 C 0.00278 -0.06592 0.00921 -0.05528 0.00139 -0.06175 C 0.00018 -0.06268 -0.00017 -0.06476 -0.00138 -0.06568 C -0.00868 -0.07054 -0.01597 -0.07008 -0.02395 -0.07123 C -0.03333 -0.0754 -0.04357 -0.07563 -0.05347 -0.07679 C -0.06527 -0.07609 -0.07708 -0.07632 -0.08871 -0.07494 C -0.10138 -0.07332 -0.11441 -0.06592 -0.12673 -0.06175 C -0.13489 -0.05111 -0.13072 -0.05389 -0.13802 -0.05065 C -0.13888 -0.04926 -0.13993 -0.04811 -0.14079 -0.04672 C -0.14184 -0.04487 -0.14496 -0.03978 -0.14357 -0.04117 C -0.13229 -0.05181 -0.12482 -0.06777 -0.11267 -0.07864 C -0.09809 -0.09159 -0.06788 -0.09159 -0.05069 -0.09367 C -0.03611 -0.09205 -0.02309 -0.08812 -0.0085 -0.08627 C -0.00277 -0.08372 0.00278 -0.08118 0.00851 -0.07864 C 0.02032 -0.06823 0.00539 -0.08234 0.01546 -0.06938 C 0.01875 -0.06499 0.02431 -0.06337 0.02813 -0.0599 C 0.02379 -0.08349 0.00869 -0.08372 -0.00555 -0.08997 C -0.01805 -0.09552 -0.01145 -0.09182 -0.02534 -0.1013 C -0.03211 -0.10592 -0.04079 -0.10754 -0.04791 -0.11055 C -0.06388 -0.10963 -0.08246 -0.11078 -0.09861 -0.105 C -0.10503 -0.10269 -0.1118 -0.09991 -0.11822 -0.09737 C -0.12118 -0.09621 -0.12673 -0.09367 -0.12673 -0.09367 C -0.12812 -0.09182 -0.12934 -0.08951 -0.1309 -0.08812 C -0.13211 -0.08696 -0.1342 -0.08765 -0.13524 -0.08627 C -0.13767 -0.08303 -0.13888 -0.07864 -0.14079 -0.07494 C -0.14444 -0.06753 -0.14513 -0.068 -0.13941 -0.07309 C -0.13211 -0.08765 -0.14149 -0.07147 -0.13246 -0.08049 C -0.12743 -0.08557 -0.12274 -0.09344 -0.11822 -0.09945 C -0.11458 -0.10431 -0.11684 -0.10639 -0.11128 -0.1087 C -0.09982 -0.11379 -0.07586 -0.11841 -0.06336 -0.12003 C -0.04357 -0.11124 -0.02048 -0.11749 0 -0.11055 C 0.00799 -0.10338 0.01737 -0.10084 0.02535 -0.09367 C 0.02483 -0.09621 0.02483 -0.09899 0.02396 -0.1013 C 0.01875 -0.11541 0.01719 -0.11263 0.00712 -0.11633 C 0.00417 -0.11749 0.00139 -0.11888 -0.00138 -0.12003 C -0.00277 -0.12073 -0.00555 -0.12188 -0.00555 -0.12188 C -0.01006 -0.12743 -0.01666 -0.13113 -0.02256 -0.13321 C -0.03072 -0.14131 -0.03819 -0.14108 -0.04791 -0.14432 C -0.06145 -0.14062 -0.075 -0.13738 -0.08871 -0.13506 C -0.10173 -0.12905 -0.09427 -0.1316 -0.11128 -0.12928 C -0.11892 -0.12605 -0.12656 -0.12211 -0.13246 -0.11425 C -0.13385 -0.1124 -0.13506 -0.11032 -0.13663 -0.1087 C -0.13923 -0.10592 -0.14513 -0.1013 -0.14513 -0.1013 " pathEditMode="relative" ptsTypes="fffffffffffffffffffffffffffffffffffffffffffffffffffffffffffffffffffffffffffffffffffffA">
                                      <p:cBhvr>
                                        <p:cTn id="77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77 -0.00463 -0.00173 0.00208 0.00712 -0.00741 C 0.00868 -0.00902 0.01806 -0.01087 0.01841 -0.01111 C 0.03386 -0.01642 0.03021 -0.01689 0.04931 -0.01874 C 0.05816 -0.01804 0.06719 -0.01804 0.07605 -0.01689 C 0.08212 -0.01619 0.08872 -0.01111 0.09445 -0.00926 C 0.10938 -0.0044 0.10139 -0.00741 0.11407 -0.00185 C 0.11684 -0.0007 0.12257 0.00185 0.12257 0.00185 C 0.12396 0.00323 0.12535 0.00462 0.12691 0.00578 C 0.1283 0.0067 0.12987 0.0067 0.13108 0.00763 C 0.13403 0.00971 0.13959 0.01503 0.13959 0.01503 C 0.1415 0.01873 0.14323 0.02266 0.14514 0.02636 C 0.14601 0.02821 0.14323 0.02243 0.14237 0.02058 C 0.1415 0.01873 0.1408 0.01665 0.13959 0.01503 C 0.13282 0.0067 0.129 -0.00509 0.1198 -0.00926 C 0.11563 -0.01504 0.11146 -0.01689 0.10573 -0.01874 C 0.09844 -0.02799 0.0915 -0.02822 0.08177 -0.03007 C 0.07622 -0.03493 0.07639 -0.03608 0.06771 -0.03562 C 0.05782 -0.03516 0.03802 -0.03192 0.03802 -0.03192 C 0.02362 -0.02822 0.00973 -0.0229 -0.00416 -0.01689 C -0.00833 -0.01504 -0.01267 -0.01296 -0.01684 -0.01111 C -0.01961 -0.00972 -0.02534 -0.00741 -0.02534 -0.00741 C -0.01284 -0.03169 0.00747 -0.04071 0.0283 -0.0451 C 0.04289 -0.04441 0.05747 -0.04464 0.07188 -0.04302 C 0.08403 -0.04186 0.09618 -0.03539 0.10851 -0.03377 C 0.11372 -0.03215 0.11875 -0.02984 0.12396 -0.02799 C 0.1316 -0.02128 0.13802 -0.01527 0.14653 -0.01111 C 0.14306 -0.01619 0.14011 -0.01851 0.13525 -0.02059 C 0.1283 -0.0266 0.12188 -0.034 0.11407 -0.03747 C 0.10921 -0.04395 0.10677 -0.04672 0.1 -0.0488 C 0.09063 -0.05713 0.07848 -0.05667 0.06771 -0.05805 C -0.01232 -0.05574 0.02101 -0.06314 -0.01545 -0.04695 C -0.0177 -0.04371 -0.01996 -0.04071 -0.02239 -0.03747 C -0.02343 -0.03608 -0.02534 -0.03377 -0.02534 -0.03377 C -0.02534 -0.03377 -0.02343 -0.03655 -0.02239 -0.03747 C -0.01284 -0.04626 -0.01718 -0.04371 -0.00972 -0.04695 C -0.00833 -0.04811 -0.00711 -0.04973 -0.00555 -0.05065 C -0.00416 -0.05158 -0.0026 -0.05158 -0.00138 -0.0525 C 0.00625 -0.05805 0.00903 -0.06314 0.01702 -0.06568 C 0.02188 -0.06985 0.02552 -0.07124 0.03108 -0.07309 C 0.0698 -0.0717 0.06754 -0.07285 0.09167 -0.06753 C 0.10868 -0.0599 0.125 -0.05204 0.14098 -0.04117 C 0.14237 -0.04025 0.14375 -0.04001 0.14514 -0.03932 C 0.14705 -0.03816 0.14931 -0.03377 0.1507 -0.03562 C 0.1533 -0.03909 0.14254 -0.04302 0.14237 -0.04302 C 0.13785 -0.04926 0.13421 -0.05574 0.12969 -0.06198 C 0.125 -0.06823 0.1158 -0.071 0.1099 -0.07309 C 0.0915 -0.07956 0.07414 -0.08858 0.05504 -0.09182 C 0.04514 -0.09112 0.03525 -0.09112 0.02535 -0.08997 C 0.02188 -0.08951 0.01181 -0.0821 0.00851 -0.08072 C -0.00451 -0.07494 -0.01649 -0.07193 -0.02812 -0.06198 C -0.02951 -0.06083 -0.02534 -0.06453 -0.02395 -0.06568 C -0.02257 -0.06684 -0.02118 -0.06869 -0.01961 -0.06939 C -0.01823 -0.07008 -0.01666 -0.07031 -0.01545 -0.07124 C -0.00798 -0.07679 -0.00243 -0.08465 0.00573 -0.08812 C 0.01424 -0.09575 0.03577 -0.1013 0.04653 -0.105 C 0.06511 -0.10384 0.08004 -0.10338 0.09723 -0.09575 C 0.10226 -0.09089 0.1073 -0.09159 0.11268 -0.08812 C 0.1198 -0.08349 0.12813 -0.08164 0.13525 -0.07679 C 0.14497 -0.07031 0.13455 -0.0754 0.14375 -0.07124 C 0.14011 -0.07609 0.13594 -0.08234 0.13108 -0.08442 C 0.1283 -0.08557 0.12257 -0.08812 0.12257 -0.08812 C 0.10643 -0.10963 0.08386 -0.11309 0.06198 -0.11633 C 0.05348 -0.12003 0.04827 -0.12211 0.03959 -0.12373 C 0.03021 -0.12304 0.02066 -0.12327 0.01129 -0.12188 C 0.00695 -0.12119 0.00278 -0.11818 -0.00138 -0.11633 C -0.00416 -0.11518 -0.00972 -0.11263 -0.00972 -0.11263 C -0.01163 -0.11101 -0.02812 -0.09829 -0.02812 -0.09182 C -0.02812 -0.08997 -0.02656 -0.09482 -0.02534 -0.09575 C -0.02413 -0.09691 -0.02239 -0.09691 -0.021 -0.0976 C -0.01111 -0.10639 -0.01128 -0.105 -0.00138 -0.11818 C -0.00052 -0.11934 0.00955 -0.13136 0.0099 -0.13136 C 0.01823 -0.13298 0.02674 -0.13252 0.03525 -0.13321 C 0.06875 -0.12836 0.02032 -0.13506 0.08872 -0.12951 C 0.09862 -0.12882 0.11025 -0.12235 0.1198 -0.11818 C 0.12448 -0.11194 0.13855 -0.09945 0.14514 -0.09945 " pathEditMode="relative" ptsTypes="fffffffffffffffffffffffffffffffffffffffffffffffffffffffffffffffffffffffffffA">
                                      <p:cBhvr>
                                        <p:cTn id="93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2" animBg="1"/>
      <p:bldP spid="7" grpId="3" animBg="1"/>
      <p:bldP spid="8" grpId="0" animBg="1"/>
      <p:bldP spid="8" grpId="2" animBg="1"/>
      <p:bldP spid="8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6672"/>
            <a:ext cx="5040560" cy="2291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 t="10382"/>
          <a:stretch>
            <a:fillRect/>
          </a:stretch>
        </p:blipFill>
        <p:spPr bwMode="auto">
          <a:xfrm>
            <a:off x="1763688" y="3068960"/>
            <a:ext cx="5112568" cy="25217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4-конечная звезда 3"/>
          <p:cNvSpPr/>
          <p:nvPr/>
        </p:nvSpPr>
        <p:spPr>
          <a:xfrm>
            <a:off x="1907704" y="4941168"/>
            <a:ext cx="288032" cy="288032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1907704" y="3356992"/>
            <a:ext cx="288032" cy="288032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2051720" y="2060848"/>
            <a:ext cx="288032" cy="288032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2051720" y="764704"/>
            <a:ext cx="288032" cy="288032"/>
          </a:xfrm>
          <a:prstGeom prst="star4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0602 C 0.00608 0.00879 0.00938 0.01527 0.01407 0.02082 C 0.01667 0.02383 0.01789 0.02914 0.02118 0.0303 C 0.03039 0.03331 0.02483 0.03192 0.03803 0.034 C 0.04914 0.03863 0.04514 0.0377 0.06615 0.034 C 0.07188 0.03284 0.08316 0.02845 0.08316 0.02868 C 0.09341 0.01943 0.07987 0.0303 0.09445 0.0229 C 0.09601 0.02198 0.09705 0.02013 0.09862 0.01897 C 0.09983 0.01804 0.10139 0.01781 0.10278 0.01712 C 0.10521 0.01411 0.10747 0.01111 0.1099 0.00787 C 0.11094 0.00648 0.11268 0.00394 0.11268 0.00417 C 0.11372 -0.00832 0.11962 -0.03422 0.10851 -0.03908 C 0.09809 -0.03723 0.0974 -0.03815 0.09445 -0.0259 C 0.09532 -0.0141 0.09341 0.00255 0.10139 0.00972 C 0.11684 0.04048 0.13733 0.03446 0.16476 0.03585 C 0.17362 0.03516 0.18264 0.03516 0.1915 0.034 C 0.20122 0.03284 0.20921 0.01828 0.21702 0.01157 C 0.21893 0.00417 0.22066 -0.00346 0.22257 -0.01086 C 0.22344 -0.01456 0.22535 -0.0222 0.22535 -0.02197 C 0.22292 -0.04185 0.22622 -0.0289 0.21546 -0.03353 C 0.21077 -0.03145 0.20782 -0.02867 0.20417 -0.02405 C 0.20469 -0.01988 0.20521 -0.0104 0.20712 -0.00531 C 0.20973 0.00186 0.21025 -0.00046 0.21407 0.00602 C 0.21823 0.01296 0.22171 0.02105 0.22535 0.02845 C 0.22726 0.03215 0.23195 0.03076 0.23525 0.03215 C 0.24896 0.03747 0.2474 0.0377 0.26337 0.0377 " pathEditMode="relative" rAng="0" ptsTypes="fffffffffffffffffffffffff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43 -0.0007 0.00521 0.00023 0.00712 -0.00185 C 0.00972 -0.00463 0.01024 -0.01018 0.01267 -0.01318 C 0.01788 -0.01966 0.01979 -0.02498 0.02691 -0.02799 C 0.03055 -0.03145 0.03107 -0.03261 0.03524 -0.03377 C 0.0408 -0.03515 0.05225 -0.03747 0.05225 -0.03747 C 0.06059 -0.03377 0.06736 -0.03169 0.07604 -0.03007 C 0.09028 -0.02336 0.1026 -0.0155 0.11128 0.00185 C 0.11441 0.01919 0.11232 0.03191 0.10139 0.04139 C 0.09826 0.04001 0.096 0.04001 0.09444 0.03561 C 0.09323 0.03214 0.09166 0.02451 0.09166 0.02451 C 0.09114 0.02081 0.09097 0.01688 0.09028 0.01318 C 0.08993 0.01133 0.08871 0.00971 0.08871 0.00763 C 0.08871 0.00185 0.09201 0.00023 0.09444 -0.0037 C 0.09965 -0.01203 0.10764 -0.02082 0.11562 -0.02429 C 0.12448 -0.03215 0.13628 -0.03238 0.14653 -0.03377 C 0.16041 -0.03284 0.17673 -0.03377 0.19028 -0.02614 C 0.19809 -0.02174 0.2033 -0.01272 0.21128 -0.00925 C 0.21805 -0.0007 0.21909 0.01087 0.22118 0.02266 C 0.21857 0.03978 0.21684 0.03816 0.20434 0.03561 C 0.20382 0.03376 0.20347 0.03191 0.20295 0.03006 C 0.20243 0.02821 0.20191 0.02636 0.20139 0.02451 C 0.20034 0.02081 0.19861 0.01318 0.19861 0.01318 C 0.20156 -0.00278 0.21666 -0.02544 0.22969 -0.02799 C 0.23472 -0.02891 0.23993 -0.02937 0.24514 -0.03007 C 0.25225 -0.03307 0.25625 -0.03562 0.26337 -0.03562 " pathEditMode="relative" ptsTypes="fffffffffffffffffffffffffA">
                                      <p:cBhvr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1064 C 0.00746 0.02128 0.00451 0.03516 0.01267 0.04649 C 0.01423 0.05852 0.01302 0.06846 0.02257 0.07262 C 0.02812 0.09482 0.05954 0.09876 0.07465 0.10084 C 0.08836 0.10523 0.10017 0.09899 0.11267 0.09321 C 0.11684 0.09136 0.1217 0.09089 0.12534 0.08765 C 0.13507 0.0791 0.13072 0.08187 0.13802 0.07817 C 0.14444 0.07008 0.15121 0.0636 0.15642 0.05389 C 0.15694 0.05204 0.15711 0.05019 0.15781 0.04834 C 0.1585 0.04626 0.15989 0.04464 0.16059 0.04256 C 0.16562 0.02706 0.16041 0.03562 0.16614 0.02753 C 0.16666 0.02452 0.16718 0.02128 0.1677 0.01827 C 0.16875 0.01203 0.17048 -0.00046 0.17048 -0.00023 C 0.16944 -0.01688 0.17152 -0.02104 0.16336 -0.03237 C 0.16111 -0.03561 0.15642 -0.04185 0.15642 -0.04162 C 0.15086 -0.04047 0.14531 -0.03954 0.14079 -0.03422 C 0.13784 -0.03075 0.13524 -0.02682 0.13246 -0.02312 C 0.13159 -0.02173 0.12968 -0.01919 0.12968 -0.01896 C 0.12829 -0.01225 0.12552 -0.00716 0.12395 -0.00046 C 0.12569 0.01157 0.12708 0.02544 0.12968 0.03701 C 0.13107 0.04325 0.13593 0.04649 0.13941 0.05019 C 0.14635 0.05736 0.1526 0.06522 0.1592 0.07262 C 0.16493 0.0791 0.17048 0.08534 0.17743 0.0895 C 0.1802 0.09112 0.18593 0.09321 0.18593 0.09344 C 0.19652 0.10315 0.21354 0.10176 0.22534 0.10269 C 0.23246 0.1013 0.23836 0.09968 0.24513 0.09714 C 0.24895 0.09575 0.25642 0.09321 0.25642 0.09344 " pathEditMode="relative" rAng="0" ptsTypes="ffffffffffffffffffffffffffA">
                                      <p:cBhvr>
                                        <p:cTn id="4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 -0.01133 0.00382 -0.02636 0.01128 -0.04117 C 0.01371 -0.05088 0.01371 -0.05666 0.02118 -0.0599 C 0.02534 -0.06568 0.02968 -0.07285 0.03524 -0.07678 C 0.04461 -0.08326 0.06059 -0.08071 0.07187 -0.08441 C 0.08472 -0.08025 0.09218 -0.0784 0.10573 -0.07678 C 0.11093 -0.07216 0.11458 -0.06845 0.12118 -0.06568 C 0.12395 -0.06452 0.12968 -0.06198 0.12968 -0.06198 C 0.13055 -0.06013 0.13107 -0.05735 0.13246 -0.0562 C 0.13489 -0.05412 0.14079 -0.0525 0.14079 -0.0525 C 0.14548 -0.04648 0.15034 -0.04186 0.15503 -0.03562 C 0.15642 -0.03376 0.1592 -0.03006 0.1592 -0.03006 C 0.16007 -0.02498 0.16111 -0.02012 0.16198 -0.01503 C 0.16267 -0.0111 0.16475 -0.0037 0.16475 -0.0037 C 0.16423 0.01249 0.16805 0.05088 0.15069 0.05828 C 0.14843 0.05759 0.14548 0.05851 0.14375 0.05643 C 0.14253 0.05504 0.14079 0.03908 0.13941 0.03562 C 0.13784 0.03168 0.13385 0.02451 0.13385 0.02451 C 0.12743 -0.0111 0.13368 -0.01873 0.14652 -0.04117 C 0.15 -0.04718 0.15382 -0.05782 0.1592 -0.06198 C 0.16579 -0.06707 0.17604 -0.06799 0.18316 -0.07123 C 0.20191 -0.07956 0.221 -0.07932 0.24079 -0.08071 C 0.25364 -0.07886 0.25139 -0.08164 0.25781 -0.07308 " pathEditMode="relative" ptsTypes="ffffffffffffffffffffffA">
                                      <p:cBhvr>
                                        <p:cTn id="6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7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</Words>
  <Application>Microsoft Office PowerPoint</Application>
  <PresentationFormat>Экран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23</cp:revision>
  <dcterms:created xsi:type="dcterms:W3CDTF">2012-06-05T08:50:55Z</dcterms:created>
  <dcterms:modified xsi:type="dcterms:W3CDTF">2012-08-26T15:29:29Z</dcterms:modified>
</cp:coreProperties>
</file>