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259" r:id="rId4"/>
    <p:sldId id="261" r:id="rId5"/>
    <p:sldId id="257" r:id="rId6"/>
    <p:sldId id="256" r:id="rId7"/>
    <p:sldId id="260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04.09.2012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93" y="2060848"/>
            <a:ext cx="5583416" cy="42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459432"/>
            <a:ext cx="3004707" cy="38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24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3" y="-64527"/>
            <a:ext cx="428625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709" y="116632"/>
            <a:ext cx="3096228" cy="45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037" y="2996952"/>
            <a:ext cx="2699991" cy="37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0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140200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00"/>
            <a:ext cx="56292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06598"/>
            <a:ext cx="3328987" cy="477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22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1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М. Л. </a:t>
            </a:r>
            <a:r>
              <a:rPr lang="ru-RU" sz="3100" dirty="0" err="1" smtClean="0">
                <a:solidFill>
                  <a:schemeClr val="accent1">
                    <a:lumMod val="75000"/>
                  </a:schemeClr>
                </a:solidFill>
              </a:rPr>
              <a:t>Матусовский</a:t>
            </a:r>
            <a:r>
              <a:rPr lang="ru-RU" sz="3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sz="31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1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1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1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чего начинается родина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?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878497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200" dirty="0"/>
              <a:t>С чего начинается Родина</a:t>
            </a:r>
            <a:r>
              <a:rPr lang="ru-RU" sz="2200" dirty="0" smtClean="0"/>
              <a:t>?</a:t>
            </a:r>
            <a:r>
              <a:rPr lang="ru-RU" sz="2200" dirty="0"/>
              <a:t> </a:t>
            </a:r>
            <a:r>
              <a:rPr lang="ru-RU" sz="2200" dirty="0" smtClean="0"/>
              <a:t>                    С </a:t>
            </a:r>
            <a:r>
              <a:rPr lang="ru-RU" sz="2200" dirty="0"/>
              <a:t>чего начинается Родина</a:t>
            </a:r>
            <a:r>
              <a:rPr lang="ru-RU" sz="2200" dirty="0" smtClean="0"/>
              <a:t>?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С картинки в </a:t>
            </a:r>
            <a:r>
              <a:rPr lang="ru-RU" sz="2200" dirty="0" smtClean="0"/>
              <a:t>твоём </a:t>
            </a:r>
            <a:r>
              <a:rPr lang="ru-RU" sz="2200" dirty="0"/>
              <a:t>букваре</a:t>
            </a:r>
            <a:r>
              <a:rPr lang="ru-RU" sz="2200" dirty="0" smtClean="0"/>
              <a:t>,</a:t>
            </a:r>
            <a:r>
              <a:rPr lang="ru-RU" sz="2200" dirty="0"/>
              <a:t> </a:t>
            </a:r>
            <a:r>
              <a:rPr lang="ru-RU" sz="2200" dirty="0" smtClean="0"/>
              <a:t>                 С </a:t>
            </a:r>
            <a:r>
              <a:rPr lang="ru-RU" sz="2200" dirty="0"/>
              <a:t>заветной скамьи у ворот</a:t>
            </a:r>
            <a:r>
              <a:rPr lang="ru-RU" sz="2200" dirty="0" smtClean="0"/>
              <a:t>.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С хороших и верных товарищей</a:t>
            </a:r>
            <a:r>
              <a:rPr lang="ru-RU" sz="2200" dirty="0" smtClean="0"/>
              <a:t>,</a:t>
            </a:r>
            <a:r>
              <a:rPr lang="ru-RU" sz="2200" dirty="0"/>
              <a:t> </a:t>
            </a:r>
            <a:r>
              <a:rPr lang="ru-RU" sz="2200" dirty="0" smtClean="0"/>
              <a:t>         С </a:t>
            </a:r>
            <a:r>
              <a:rPr lang="ru-RU" sz="2200" dirty="0"/>
              <a:t>той самой </a:t>
            </a:r>
            <a:r>
              <a:rPr lang="ru-RU" sz="2200" dirty="0" smtClean="0"/>
              <a:t>берёзки</a:t>
            </a:r>
            <a:r>
              <a:rPr lang="ru-RU" sz="2200" dirty="0"/>
              <a:t>, что во поле</a:t>
            </a:r>
            <a:r>
              <a:rPr lang="ru-RU" sz="2200" dirty="0" smtClean="0"/>
              <a:t>,</a:t>
            </a:r>
          </a:p>
          <a:p>
            <a:pPr marL="0" indent="0">
              <a:buNone/>
            </a:pPr>
            <a:r>
              <a:rPr lang="ru-RU" sz="2200" dirty="0" smtClean="0"/>
              <a:t>Живущих </a:t>
            </a:r>
            <a:r>
              <a:rPr lang="ru-RU" sz="2200" dirty="0"/>
              <a:t>в соседнем дворе</a:t>
            </a:r>
            <a:r>
              <a:rPr lang="ru-RU" sz="2200" dirty="0" smtClean="0"/>
              <a:t>.</a:t>
            </a:r>
            <a:r>
              <a:rPr lang="ru-RU" sz="2200" dirty="0"/>
              <a:t> </a:t>
            </a:r>
            <a:r>
              <a:rPr lang="ru-RU" sz="2200" dirty="0" smtClean="0"/>
              <a:t>                Под </a:t>
            </a:r>
            <a:r>
              <a:rPr lang="ru-RU" sz="2200" dirty="0"/>
              <a:t>ветром склоняясь, </a:t>
            </a:r>
            <a:r>
              <a:rPr lang="ru-RU" sz="2200" dirty="0" smtClean="0"/>
              <a:t>растёт.</a:t>
            </a:r>
            <a:endParaRPr lang="ru-RU" sz="2200" dirty="0"/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200" dirty="0"/>
              <a:t>А может, она </a:t>
            </a:r>
            <a:r>
              <a:rPr lang="ru-RU" sz="2200" dirty="0" smtClean="0"/>
              <a:t>начинается                        А </a:t>
            </a:r>
            <a:r>
              <a:rPr lang="ru-RU" sz="2200" dirty="0"/>
              <a:t>может, она </a:t>
            </a:r>
            <a:r>
              <a:rPr lang="ru-RU" sz="2200" dirty="0" smtClean="0"/>
              <a:t>начинается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С той песни, что пела нам мать</a:t>
            </a:r>
            <a:r>
              <a:rPr lang="ru-RU" sz="2200" dirty="0" smtClean="0"/>
              <a:t>.           С </a:t>
            </a:r>
            <a:r>
              <a:rPr lang="ru-RU" sz="2200" dirty="0"/>
              <a:t>весенней запевки </a:t>
            </a:r>
            <a:r>
              <a:rPr lang="ru-RU" sz="2200" dirty="0" smtClean="0"/>
              <a:t>скворца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С того, что в любых </a:t>
            </a:r>
            <a:r>
              <a:rPr lang="ru-RU" sz="2200" dirty="0" smtClean="0"/>
              <a:t>испытаниях           И </a:t>
            </a:r>
            <a:r>
              <a:rPr lang="ru-RU" sz="2200" dirty="0"/>
              <a:t>с этой дороги </a:t>
            </a:r>
            <a:r>
              <a:rPr lang="ru-RU" sz="2200" dirty="0" smtClean="0"/>
              <a:t>просёлочной,</a:t>
            </a:r>
            <a:endParaRPr lang="ru-RU" sz="2200" dirty="0"/>
          </a:p>
          <a:p>
            <a:pPr marL="0" indent="0">
              <a:buNone/>
            </a:pPr>
            <a:r>
              <a:rPr lang="ru-RU" sz="2200" dirty="0"/>
              <a:t>У нас никому не отнять</a:t>
            </a:r>
            <a:r>
              <a:rPr lang="ru-RU" sz="2200" dirty="0" smtClean="0"/>
              <a:t>.</a:t>
            </a:r>
            <a:r>
              <a:rPr lang="ru-RU" sz="2200" dirty="0"/>
              <a:t> </a:t>
            </a:r>
            <a:r>
              <a:rPr lang="ru-RU" sz="2200" dirty="0" smtClean="0"/>
              <a:t>                         Которой </a:t>
            </a:r>
            <a:r>
              <a:rPr lang="ru-RU" sz="2200" dirty="0"/>
              <a:t>не видно конца</a:t>
            </a:r>
            <a:r>
              <a:rPr lang="ru-RU" sz="2200" dirty="0" smtClean="0"/>
              <a:t>…</a:t>
            </a:r>
          </a:p>
          <a:p>
            <a:pPr marL="0" indent="0">
              <a:buNone/>
            </a:pPr>
            <a:endParaRPr lang="ru-RU" sz="2200" dirty="0"/>
          </a:p>
          <a:p>
            <a:pPr marL="0" indent="0">
              <a:buNone/>
            </a:pPr>
            <a:r>
              <a:rPr lang="ru-RU" sz="2000" dirty="0" smtClean="0"/>
              <a:t>                                                         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 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0581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23963"/>
            <a:ext cx="571500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5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05877"/>
            <a:ext cx="34956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ttp://serpregion.ru/im1/logotip/biblio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255170"/>
            <a:ext cx="200025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мой\Pictures\родин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6" y="404664"/>
            <a:ext cx="428625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23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1941"/>
            <a:ext cx="8308667" cy="58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4624"/>
            <a:ext cx="7992888" cy="1124744"/>
          </a:xfr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  Озаглавь   стихотворение.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36712"/>
            <a:ext cx="73628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7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7" y="10828"/>
            <a:ext cx="3962700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941" y="-296042"/>
            <a:ext cx="5033385" cy="73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02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48680"/>
            <a:ext cx="4874175" cy="62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" y="0"/>
            <a:ext cx="4359105" cy="56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98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87" y="0"/>
            <a:ext cx="3975453" cy="51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105" y="2492896"/>
            <a:ext cx="3156438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05" y="1713946"/>
            <a:ext cx="19050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48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102</Words>
  <Application>Microsoft Office PowerPoint</Application>
  <PresentationFormat>Экран (4:3)</PresentationFormat>
  <Paragraphs>19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                                                               М. Л. Матусовский      С чего начинается родина? </vt:lpstr>
      <vt:lpstr>Презентация PowerPoint</vt:lpstr>
      <vt:lpstr>Презентация PowerPoint</vt:lpstr>
      <vt:lpstr>  Озаглавь   стихотворение.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М. Л. Матусовский.    С чего начинается родина?</dc:title>
  <dc:creator>мой</dc:creator>
  <cp:lastModifiedBy>мой</cp:lastModifiedBy>
  <cp:revision>15</cp:revision>
  <dcterms:created xsi:type="dcterms:W3CDTF">2012-09-03T10:12:40Z</dcterms:created>
  <dcterms:modified xsi:type="dcterms:W3CDTF">2012-09-04T03:59:30Z</dcterms:modified>
</cp:coreProperties>
</file>