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476672"/>
            <a:ext cx="76866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1208"/>
            <a:ext cx="66103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31015"/>
            <a:ext cx="266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45" y="4005064"/>
            <a:ext cx="666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86" y="4087387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6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119188"/>
            <a:ext cx="69151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3880"/>
            <a:ext cx="3696511" cy="46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4740"/>
            <a:ext cx="370681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093296"/>
            <a:ext cx="2505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5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42" y="787623"/>
            <a:ext cx="36576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87623"/>
            <a:ext cx="39052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4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944904"/>
            <a:ext cx="4078350" cy="57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" y="116632"/>
            <a:ext cx="19812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3186327" cy="41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00" y="-1"/>
            <a:ext cx="57070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5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ой\Pictures\заход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86" y="116632"/>
            <a:ext cx="4965705" cy="6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9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6</cp:revision>
  <dcterms:created xsi:type="dcterms:W3CDTF">2012-09-03T18:13:48Z</dcterms:created>
  <dcterms:modified xsi:type="dcterms:W3CDTF">2012-09-06T15:36:26Z</dcterms:modified>
</cp:coreProperties>
</file>