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Лев Николаевич Толстой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06" y="990660"/>
            <a:ext cx="403032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9126" y="638132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Художник И.Е. </a:t>
            </a:r>
            <a:r>
              <a:rPr lang="ru-RU" dirty="0" smtClean="0"/>
              <a:t>Репин.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4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08" y="2538000"/>
            <a:ext cx="301396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85" y="23147"/>
            <a:ext cx="2732147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32029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" y="23147"/>
            <a:ext cx="2849338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2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508190" cy="63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5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09675"/>
            <a:ext cx="2971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657225"/>
            <a:ext cx="37147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162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3783"/>
            <a:ext cx="2266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5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200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07422"/>
            <a:ext cx="4067175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63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8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Лев Николаевич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</dc:title>
  <dc:creator>мой</dc:creator>
  <cp:lastModifiedBy>мой</cp:lastModifiedBy>
  <cp:revision>6</cp:revision>
  <dcterms:created xsi:type="dcterms:W3CDTF">2012-09-04T15:16:26Z</dcterms:created>
  <dcterms:modified xsi:type="dcterms:W3CDTF">2012-09-07T06:05:26Z</dcterms:modified>
</cp:coreProperties>
</file>