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847850"/>
            <a:ext cx="61245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260648"/>
            <a:ext cx="64674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4941168"/>
            <a:ext cx="30384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1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5" y="404664"/>
            <a:ext cx="37719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3356"/>
            <a:ext cx="38004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0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07" y="0"/>
            <a:ext cx="51577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99" y="0"/>
            <a:ext cx="23812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493" y="3501008"/>
            <a:ext cx="30384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51" y="1153095"/>
            <a:ext cx="34861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61456"/>
            <a:ext cx="4000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0" y="3527105"/>
            <a:ext cx="2443638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870122"/>
            <a:ext cx="30384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7936"/>
            <a:ext cx="345056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28575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65" y="4437112"/>
            <a:ext cx="30384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27718"/>
            <a:ext cx="3956765" cy="43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5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7</cp:revision>
  <dcterms:created xsi:type="dcterms:W3CDTF">2012-09-05T04:10:25Z</dcterms:created>
  <dcterms:modified xsi:type="dcterms:W3CDTF">2012-09-07T07:59:57Z</dcterms:modified>
</cp:coreProperties>
</file>