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7" y="260648"/>
            <a:ext cx="648652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733256"/>
            <a:ext cx="36576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77272"/>
            <a:ext cx="75168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55668"/>
            <a:ext cx="1371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38" y="1844824"/>
            <a:ext cx="952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61" y="5971381"/>
            <a:ext cx="952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87582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5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79" y="1378995"/>
            <a:ext cx="2583743" cy="44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66" y="116632"/>
            <a:ext cx="25050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6808" y="6236184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Наковальня  - железная </a:t>
            </a:r>
            <a:r>
              <a:rPr lang="ru-RU" sz="2000" dirty="0"/>
              <a:t>подставка </a:t>
            </a:r>
            <a:r>
              <a:rPr lang="ru-RU" sz="2000" dirty="0" smtClean="0"/>
              <a:t> особой </a:t>
            </a:r>
            <a:r>
              <a:rPr lang="ru-RU" sz="2000" dirty="0"/>
              <a:t>формы для ковки металла.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36184"/>
            <a:ext cx="66675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3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447800"/>
            <a:ext cx="52863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5877272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Горн – здесь:   печь </a:t>
            </a:r>
            <a:r>
              <a:rPr lang="ru-RU" sz="2000" dirty="0"/>
              <a:t>для накаливания и переплавки </a:t>
            </a:r>
            <a:r>
              <a:rPr lang="ru-RU" sz="2000" dirty="0" smtClean="0"/>
              <a:t>металлов.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8493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Щипцы кузнеца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4" y="1484784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47625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9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397"/>
            <a:ext cx="4751282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30120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Подкова - металлическая, изогнутая по форме конского копыта пластинка, прибиваемая к копыту для предохранения его от повреждений и скольжения. 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75912"/>
            <a:ext cx="190500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131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45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Щипцы кузнеца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5</cp:revision>
  <dcterms:created xsi:type="dcterms:W3CDTF">2012-09-05T07:29:44Z</dcterms:created>
  <dcterms:modified xsi:type="dcterms:W3CDTF">2012-09-07T09:53:01Z</dcterms:modified>
</cp:coreProperties>
</file>