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2" r:id="rId4"/>
    <p:sldId id="263" r:id="rId5"/>
    <p:sldId id="258" r:id="rId6"/>
    <p:sldId id="259" r:id="rId7"/>
    <p:sldId id="256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" y="109781"/>
            <a:ext cx="24003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12" y="1388931"/>
            <a:ext cx="3038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6396"/>
            <a:ext cx="2171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7" y="3115362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5531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Скороговорки</a:t>
            </a:r>
            <a:endParaRPr lang="ru-RU" sz="40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1" y="405900"/>
            <a:ext cx="1362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17" y="3903134"/>
            <a:ext cx="23431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9302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Шли сорок мышей, </a:t>
            </a:r>
            <a:endParaRPr lang="ru-RU" sz="2400" dirty="0" smtClean="0"/>
          </a:p>
          <a:p>
            <a:r>
              <a:rPr lang="ru-RU" sz="2400" dirty="0" smtClean="0"/>
              <a:t>Несли </a:t>
            </a:r>
            <a:r>
              <a:rPr lang="ru-RU" sz="2400" dirty="0"/>
              <a:t>сорок грошей, </a:t>
            </a:r>
            <a:endParaRPr lang="ru-RU" sz="2400" dirty="0" smtClean="0"/>
          </a:p>
          <a:p>
            <a:r>
              <a:rPr lang="ru-RU" sz="2400" dirty="0" smtClean="0"/>
              <a:t>Две </a:t>
            </a:r>
            <a:r>
              <a:rPr lang="ru-RU" sz="2400" dirty="0"/>
              <a:t>мыши поплоше </a:t>
            </a:r>
            <a:endParaRPr lang="ru-RU" sz="2400" dirty="0" smtClean="0"/>
          </a:p>
          <a:p>
            <a:r>
              <a:rPr lang="ru-RU" sz="2400" dirty="0" smtClean="0"/>
              <a:t>Несли </a:t>
            </a:r>
            <a:r>
              <a:rPr lang="ru-RU" sz="2400" dirty="0"/>
              <a:t>по два гроша.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1892" y="2162784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2000" dirty="0" smtClean="0"/>
              <a:t>Ю</a:t>
            </a:r>
            <a:r>
              <a:rPr lang="ru-RU" sz="2000" dirty="0" smtClean="0"/>
              <a:t>. Кушак</a:t>
            </a:r>
          </a:p>
          <a:p>
            <a:endParaRPr lang="ru-RU" sz="1100" dirty="0" smtClean="0"/>
          </a:p>
          <a:p>
            <a:r>
              <a:rPr lang="ru-RU" dirty="0" smtClean="0"/>
              <a:t> </a:t>
            </a:r>
            <a:r>
              <a:rPr lang="ru-RU" b="1" dirty="0"/>
              <a:t>СОРОК </a:t>
            </a:r>
            <a:r>
              <a:rPr lang="ru-RU" b="1" dirty="0" err="1" smtClean="0"/>
              <a:t>СОРОК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r>
              <a:rPr lang="ru-RU" sz="2400" dirty="0"/>
              <a:t>Сорок </a:t>
            </a:r>
            <a:r>
              <a:rPr lang="ru-RU" sz="2400" dirty="0" err="1"/>
              <a:t>сорок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своих </a:t>
            </a:r>
            <a:r>
              <a:rPr lang="ru-RU" sz="2400" dirty="0" err="1"/>
              <a:t>сорочат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Сорок </a:t>
            </a:r>
            <a:r>
              <a:rPr lang="ru-RU" sz="2400" dirty="0"/>
              <a:t>сорочек,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ссорясь, строчат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Сорок сорочек </a:t>
            </a:r>
            <a:endParaRPr lang="ru-RU" sz="2400" dirty="0" smtClean="0"/>
          </a:p>
          <a:p>
            <a:r>
              <a:rPr lang="ru-RU" sz="2400" dirty="0" smtClean="0"/>
              <a:t>Прострочены </a:t>
            </a:r>
            <a:r>
              <a:rPr lang="ru-RU" sz="2400" dirty="0"/>
              <a:t>в срок </a:t>
            </a:r>
            <a:endParaRPr lang="ru-RU" sz="2400" dirty="0" smtClean="0"/>
          </a:p>
          <a:p>
            <a:r>
              <a:rPr lang="ru-RU" sz="2400" dirty="0" smtClean="0"/>
              <a:t>Сразу </a:t>
            </a:r>
            <a:r>
              <a:rPr lang="ru-RU" sz="2400" dirty="0"/>
              <a:t>поссорились </a:t>
            </a:r>
            <a:endParaRPr lang="ru-RU" sz="2400" dirty="0" smtClean="0"/>
          </a:p>
          <a:p>
            <a:r>
              <a:rPr lang="ru-RU" sz="2400" dirty="0" smtClean="0"/>
              <a:t>Сорок </a:t>
            </a:r>
            <a:r>
              <a:rPr lang="ru-RU" sz="2400" dirty="0" err="1"/>
              <a:t>сорок</a:t>
            </a:r>
            <a:r>
              <a:rPr lang="ru-RU" sz="2400" dirty="0"/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29" y="1412776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2150"/>
            <a:ext cx="123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44" y="2548705"/>
            <a:ext cx="123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38" y="2082804"/>
            <a:ext cx="123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6" y="4255694"/>
            <a:ext cx="123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18" y="2548706"/>
            <a:ext cx="123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3220430"/>
            <a:ext cx="1143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77" y="5555579"/>
            <a:ext cx="20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42" y="5842785"/>
            <a:ext cx="590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42" y="3717032"/>
            <a:ext cx="48656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-891480"/>
            <a:ext cx="59046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200" dirty="0" smtClean="0"/>
              <a:t>                                                   М. </a:t>
            </a:r>
            <a:r>
              <a:rPr lang="ru-RU" sz="2200" dirty="0" err="1" smtClean="0"/>
              <a:t>Бородицкая</a:t>
            </a:r>
            <a:endParaRPr lang="ru-RU" sz="2200" dirty="0" smtClean="0"/>
          </a:p>
          <a:p>
            <a:endParaRPr lang="ru-RU" sz="2200" dirty="0" smtClean="0"/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                                  * </a:t>
            </a:r>
            <a:r>
              <a:rPr lang="ru-RU" dirty="0">
                <a:solidFill>
                  <a:prstClr val="black"/>
                </a:solidFill>
              </a:rPr>
              <a:t>* * </a:t>
            </a:r>
          </a:p>
          <a:p>
            <a:endParaRPr lang="ru-RU" sz="2200" dirty="0"/>
          </a:p>
          <a:p>
            <a:r>
              <a:rPr lang="ru-RU" sz="2800" dirty="0"/>
              <a:t>Были галчата в гостях у волчат. </a:t>
            </a:r>
            <a:endParaRPr lang="ru-RU" sz="2800" dirty="0" smtClean="0"/>
          </a:p>
          <a:p>
            <a:r>
              <a:rPr lang="ru-RU" sz="2800" dirty="0" smtClean="0"/>
              <a:t>Были </a:t>
            </a:r>
            <a:r>
              <a:rPr lang="ru-RU" sz="2800" dirty="0"/>
              <a:t>волчата в гостях у галчат. </a:t>
            </a:r>
            <a:endParaRPr lang="ru-RU" sz="2800" dirty="0" smtClean="0"/>
          </a:p>
          <a:p>
            <a:r>
              <a:rPr lang="ru-RU" sz="2800" dirty="0" smtClean="0"/>
              <a:t>Нынче </a:t>
            </a:r>
            <a:r>
              <a:rPr lang="ru-RU" sz="2800" dirty="0"/>
              <a:t>волчата галдят, как галчата, </a:t>
            </a:r>
            <a:endParaRPr lang="ru-RU" sz="2800" dirty="0" smtClean="0"/>
          </a:p>
          <a:p>
            <a:r>
              <a:rPr lang="ru-RU" sz="2800" dirty="0" smtClean="0"/>
              <a:t>И</a:t>
            </a:r>
            <a:r>
              <a:rPr lang="ru-RU" sz="2800" dirty="0"/>
              <a:t>, как волчата, галчата молчат.</a:t>
            </a:r>
          </a:p>
        </p:txBody>
      </p:sp>
    </p:spTree>
    <p:extLst>
      <p:ext uri="{BB962C8B-B14F-4D97-AF65-F5344CB8AC3E}">
        <p14:creationId xmlns:p14="http://schemas.microsoft.com/office/powerpoint/2010/main" val="42433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908720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dirty="0" smtClean="0">
                <a:solidFill>
                  <a:prstClr val="black"/>
                </a:solidFill>
              </a:rPr>
              <a:t>                 Е</a:t>
            </a:r>
            <a:r>
              <a:rPr lang="ru-RU" sz="2200" dirty="0">
                <a:solidFill>
                  <a:prstClr val="black"/>
                </a:solidFill>
              </a:rPr>
              <a:t>. </a:t>
            </a:r>
            <a:r>
              <a:rPr lang="ru-RU" sz="2200" dirty="0" smtClean="0">
                <a:solidFill>
                  <a:prstClr val="black"/>
                </a:solidFill>
              </a:rPr>
              <a:t>Благинина</a:t>
            </a:r>
          </a:p>
          <a:p>
            <a:pPr lvl="0"/>
            <a:endParaRPr lang="ru-RU" sz="2200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У Вари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На </a:t>
            </a:r>
            <a:r>
              <a:rPr lang="ru-RU" sz="2400" dirty="0">
                <a:solidFill>
                  <a:prstClr val="black"/>
                </a:solidFill>
              </a:rPr>
              <a:t>бульваре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Варежки пропали.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Воротилась Варя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Вечером с бульвара,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И нашла в кармане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Варежки Варвара.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66928"/>
            <a:ext cx="819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683809"/>
            <a:ext cx="7429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60989" y="1475492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* * * </a:t>
            </a:r>
          </a:p>
        </p:txBody>
      </p:sp>
    </p:spTree>
    <p:extLst>
      <p:ext uri="{BB962C8B-B14F-4D97-AF65-F5344CB8AC3E}">
        <p14:creationId xmlns:p14="http://schemas.microsoft.com/office/powerpoint/2010/main" val="22502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113" y="1412776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sz="2400" dirty="0" smtClean="0"/>
              <a:t>И. Демьянов</a:t>
            </a:r>
          </a:p>
          <a:p>
            <a:endParaRPr lang="ru-RU" sz="1600" dirty="0" smtClean="0"/>
          </a:p>
          <a:p>
            <a:r>
              <a:rPr lang="ru-RU" dirty="0" smtClean="0"/>
              <a:t>                              * * *</a:t>
            </a:r>
          </a:p>
          <a:p>
            <a:endParaRPr lang="ru-RU" sz="1200" dirty="0"/>
          </a:p>
          <a:p>
            <a:r>
              <a:rPr lang="ru-RU" sz="2800" dirty="0" smtClean="0"/>
              <a:t>Вёз </a:t>
            </a:r>
            <a:r>
              <a:rPr lang="ru-RU" sz="2800" dirty="0"/>
              <a:t>корабль карамель, </a:t>
            </a:r>
            <a:endParaRPr lang="ru-RU" sz="2800" dirty="0" smtClean="0"/>
          </a:p>
          <a:p>
            <a:r>
              <a:rPr lang="ru-RU" sz="2800" dirty="0" smtClean="0"/>
              <a:t>Наскочил </a:t>
            </a:r>
            <a:r>
              <a:rPr lang="ru-RU" sz="2800" dirty="0"/>
              <a:t>корабль на мель.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матросы две недели </a:t>
            </a:r>
            <a:endParaRPr lang="ru-RU" sz="2800" dirty="0" smtClean="0"/>
          </a:p>
          <a:p>
            <a:r>
              <a:rPr lang="ru-RU" sz="2800" dirty="0" smtClean="0"/>
              <a:t>Карамель </a:t>
            </a:r>
            <a:r>
              <a:rPr lang="ru-RU" sz="2800" dirty="0"/>
              <a:t>на мели ели.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3" y="4221088"/>
            <a:ext cx="38036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20" y="3778374"/>
            <a:ext cx="1143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83671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                                      Г. </a:t>
            </a:r>
            <a:r>
              <a:rPr lang="ru-RU" sz="2400" dirty="0" err="1" smtClean="0"/>
              <a:t>Варденга</a:t>
            </a:r>
            <a:endParaRPr lang="ru-RU" sz="2400" dirty="0"/>
          </a:p>
          <a:p>
            <a:endParaRPr lang="ru-RU" dirty="0" smtClean="0"/>
          </a:p>
          <a:p>
            <a:r>
              <a:rPr lang="ru-RU" dirty="0" smtClean="0"/>
              <a:t>                        * * * </a:t>
            </a:r>
            <a:endParaRPr lang="ru-RU" dirty="0"/>
          </a:p>
          <a:p>
            <a:endParaRPr lang="ru-RU" dirty="0" smtClean="0"/>
          </a:p>
          <a:p>
            <a:r>
              <a:rPr lang="ru-RU" sz="2800" dirty="0" smtClean="0"/>
              <a:t>Покупая </a:t>
            </a:r>
            <a:r>
              <a:rPr lang="ru-RU" sz="2800" dirty="0"/>
              <a:t>попугая, </a:t>
            </a:r>
            <a:endParaRPr lang="ru-RU" sz="2800" dirty="0" smtClean="0"/>
          </a:p>
          <a:p>
            <a:r>
              <a:rPr lang="ru-RU" sz="2800" dirty="0" smtClean="0"/>
              <a:t>Покупайте</a:t>
            </a:r>
            <a:r>
              <a:rPr lang="ru-RU" sz="2800" dirty="0"/>
              <a:t>, не пугая: </a:t>
            </a:r>
            <a:endParaRPr lang="ru-RU" sz="2800" dirty="0" smtClean="0"/>
          </a:p>
          <a:p>
            <a:r>
              <a:rPr lang="ru-RU" sz="2800" dirty="0" smtClean="0"/>
              <a:t>Попугаи </a:t>
            </a:r>
            <a:r>
              <a:rPr lang="ru-RU" sz="2800" dirty="0"/>
              <a:t>с перепугу </a:t>
            </a:r>
            <a:endParaRPr lang="ru-RU" sz="2800" dirty="0" smtClean="0"/>
          </a:p>
          <a:p>
            <a:r>
              <a:rPr lang="ru-RU" sz="2800" dirty="0" smtClean="0"/>
              <a:t>Перебудят </a:t>
            </a:r>
            <a:r>
              <a:rPr lang="ru-RU" sz="2800" dirty="0"/>
              <a:t>всю </a:t>
            </a:r>
            <a:r>
              <a:rPr lang="ru-RU" sz="2800" dirty="0" smtClean="0"/>
              <a:t>округу.</a:t>
            </a:r>
            <a:endParaRPr lang="ru-RU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382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30" y="3645024"/>
            <a:ext cx="1143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1143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216" y="980728"/>
            <a:ext cx="56166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</a:t>
            </a:r>
            <a:r>
              <a:rPr lang="ru-RU" sz="2400" dirty="0" smtClean="0"/>
              <a:t>В</a:t>
            </a:r>
            <a:r>
              <a:rPr lang="ru-RU" sz="2400" dirty="0"/>
              <a:t>. </a:t>
            </a:r>
            <a:r>
              <a:rPr lang="ru-RU" sz="2400" dirty="0" smtClean="0"/>
              <a:t>Лунин </a:t>
            </a:r>
          </a:p>
          <a:p>
            <a:endParaRPr lang="ru-RU" dirty="0"/>
          </a:p>
          <a:p>
            <a:r>
              <a:rPr lang="ru-RU" sz="2800" dirty="0" smtClean="0"/>
              <a:t>                      * * *</a:t>
            </a:r>
          </a:p>
          <a:p>
            <a:endParaRPr lang="ru-RU" sz="2800" dirty="0"/>
          </a:p>
          <a:p>
            <a:r>
              <a:rPr lang="ru-RU" sz="2800" dirty="0"/>
              <a:t>Жук жужжит в железной банке. </a:t>
            </a:r>
            <a:endParaRPr lang="ru-RU" sz="2800" dirty="0" smtClean="0"/>
          </a:p>
          <a:p>
            <a:r>
              <a:rPr lang="ru-RU" sz="2800" dirty="0" smtClean="0"/>
              <a:t>Жук </a:t>
            </a:r>
            <a:r>
              <a:rPr lang="ru-RU" sz="2800" dirty="0"/>
              <a:t>не хочет жить в жестянке, </a:t>
            </a:r>
            <a:endParaRPr lang="ru-RU" sz="2800" dirty="0" smtClean="0"/>
          </a:p>
          <a:p>
            <a:r>
              <a:rPr lang="ru-RU" sz="2800" dirty="0" smtClean="0"/>
              <a:t>Жизнь </a:t>
            </a:r>
            <a:r>
              <a:rPr lang="ru-RU" sz="2800" dirty="0"/>
              <a:t>жука в плену горька. </a:t>
            </a:r>
            <a:endParaRPr lang="ru-RU" sz="2800" dirty="0" smtClean="0"/>
          </a:p>
          <a:p>
            <a:r>
              <a:rPr lang="ru-RU" sz="2800" dirty="0" smtClean="0"/>
              <a:t>Жалко </a:t>
            </a:r>
            <a:r>
              <a:rPr lang="ru-RU" sz="2800" dirty="0"/>
              <a:t>бедного </a:t>
            </a:r>
            <a:r>
              <a:rPr lang="ru-RU" sz="2800" dirty="0" smtClean="0"/>
              <a:t>   ...!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1219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51" y="2924944"/>
            <a:ext cx="952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38" y="3353921"/>
            <a:ext cx="952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591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 НА ГОРКЕ, НА ПРИГОРКЕ </a:t>
            </a:r>
            <a:endParaRPr lang="ru-RU" sz="2400" dirty="0" smtClean="0"/>
          </a:p>
          <a:p>
            <a:r>
              <a:rPr lang="ru-RU" sz="2400" dirty="0" smtClean="0"/>
              <a:t>СТОЯТ </a:t>
            </a:r>
            <a:r>
              <a:rPr lang="ru-RU" sz="2400" dirty="0"/>
              <a:t>ТРИДЦАТЬ ТРИ ЕГОРКИ: </a:t>
            </a:r>
            <a:endParaRPr lang="ru-RU" sz="2400" dirty="0" smtClean="0"/>
          </a:p>
          <a:p>
            <a:r>
              <a:rPr lang="ru-RU" sz="2400" dirty="0" smtClean="0"/>
              <a:t>РАЗ </a:t>
            </a:r>
            <a:r>
              <a:rPr lang="ru-RU" sz="2400" dirty="0"/>
              <a:t>ЕГОРКА, </a:t>
            </a:r>
            <a:endParaRPr lang="ru-RU" sz="2400" dirty="0" smtClean="0"/>
          </a:p>
          <a:p>
            <a:r>
              <a:rPr lang="ru-RU" sz="2400" dirty="0" smtClean="0"/>
              <a:t>ДВА </a:t>
            </a:r>
            <a:r>
              <a:rPr lang="ru-RU" sz="2400" dirty="0"/>
              <a:t>ЕГОРКА, </a:t>
            </a:r>
            <a:endParaRPr lang="ru-RU" sz="2400" dirty="0" smtClean="0"/>
          </a:p>
          <a:p>
            <a:r>
              <a:rPr lang="ru-RU" sz="2400" dirty="0" smtClean="0"/>
              <a:t>ТРИ </a:t>
            </a:r>
            <a:r>
              <a:rPr lang="ru-RU" sz="2400" dirty="0"/>
              <a:t>ЕГОРКА...</a:t>
            </a:r>
          </a:p>
          <a:p>
            <a:r>
              <a:rPr lang="ru-RU" sz="2400" dirty="0"/>
              <a:t>(и так до тридцати трёх Егорок.)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25144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Соревнуйся </a:t>
            </a:r>
            <a:r>
              <a:rPr lang="ru-RU" sz="2200" dirty="0"/>
              <a:t>с товарищами: кто сможет дольше считать, </a:t>
            </a:r>
            <a:r>
              <a:rPr lang="ru-RU" sz="2200" dirty="0" smtClean="0"/>
              <a:t>не </a:t>
            </a:r>
            <a:r>
              <a:rPr lang="ru-RU" sz="2200" dirty="0"/>
              <a:t>делая вдоха.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</a:rPr>
              <a:t>Вздохни</a:t>
            </a:r>
            <a:r>
              <a:rPr lang="ru-RU" sz="2200" dirty="0">
                <a:solidFill>
                  <a:prstClr val="black"/>
                </a:solidFill>
              </a:rPr>
              <a:t>, набери побольше воздуха и говори до тех пор, пока хватит воздуха.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92896"/>
            <a:ext cx="14097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15" y="2530996"/>
            <a:ext cx="4286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27003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052736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                    </a:t>
            </a:r>
            <a:r>
              <a:rPr lang="ru-RU" sz="2800" dirty="0" smtClean="0"/>
              <a:t>Г</a:t>
            </a:r>
            <a:r>
              <a:rPr lang="ru-RU" sz="2800" dirty="0"/>
              <a:t>. </a:t>
            </a:r>
            <a:r>
              <a:rPr lang="ru-RU" sz="2800" dirty="0" smtClean="0"/>
              <a:t>Сапгир</a:t>
            </a:r>
          </a:p>
          <a:p>
            <a:endParaRPr lang="ru-RU" dirty="0"/>
          </a:p>
          <a:p>
            <a:r>
              <a:rPr lang="ru-RU" sz="2800" dirty="0" smtClean="0"/>
              <a:t>                </a:t>
            </a:r>
            <a:r>
              <a:rPr lang="ru-RU" sz="2800" b="1" dirty="0" smtClean="0"/>
              <a:t>УМНЫЙ КРОЛИК </a:t>
            </a:r>
          </a:p>
          <a:p>
            <a:endParaRPr lang="ru-RU" sz="2800" b="1" dirty="0"/>
          </a:p>
          <a:p>
            <a:r>
              <a:rPr lang="ru-RU" sz="2800" dirty="0"/>
              <a:t>Умный Кролик </a:t>
            </a:r>
            <a:endParaRPr lang="ru-RU" sz="2800" dirty="0" smtClean="0"/>
          </a:p>
          <a:p>
            <a:r>
              <a:rPr lang="ru-RU" sz="2800" dirty="0" smtClean="0"/>
              <a:t>Сел </a:t>
            </a:r>
            <a:r>
              <a:rPr lang="ru-RU" sz="2800" dirty="0"/>
              <a:t>за столик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А </a:t>
            </a:r>
            <a:r>
              <a:rPr lang="ru-RU" sz="2800" dirty="0"/>
              <a:t>затем в одно </a:t>
            </a:r>
            <a:r>
              <a:rPr lang="ru-RU" sz="2800" dirty="0" smtClean="0"/>
              <a:t>мгновенье</a:t>
            </a:r>
          </a:p>
          <a:p>
            <a:r>
              <a:rPr lang="ru-RU" sz="2800" dirty="0" smtClean="0"/>
              <a:t>Сочинил </a:t>
            </a:r>
            <a:r>
              <a:rPr lang="ru-RU" sz="2800" dirty="0"/>
              <a:t>стихотворенье:</a:t>
            </a:r>
          </a:p>
          <a:p>
            <a:r>
              <a:rPr lang="ru-RU" sz="2800" dirty="0" smtClean="0"/>
              <a:t>Умный </a:t>
            </a:r>
            <a:r>
              <a:rPr lang="ru-RU" sz="2800" dirty="0"/>
              <a:t>Кролик </a:t>
            </a:r>
            <a:endParaRPr lang="ru-RU" sz="2800" dirty="0" smtClean="0"/>
          </a:p>
          <a:p>
            <a:r>
              <a:rPr lang="ru-RU" sz="2800" dirty="0" smtClean="0"/>
              <a:t>Сел </a:t>
            </a:r>
            <a:r>
              <a:rPr lang="ru-RU" sz="2800" dirty="0"/>
              <a:t>за столик...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76" y="3933056"/>
            <a:ext cx="27908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273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Скороговорки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Скороговорки</dc:title>
  <dc:creator>мой</dc:creator>
  <cp:lastModifiedBy>мой</cp:lastModifiedBy>
  <cp:revision>10</cp:revision>
  <dcterms:created xsi:type="dcterms:W3CDTF">2012-09-06T05:17:47Z</dcterms:created>
  <dcterms:modified xsi:type="dcterms:W3CDTF">2012-09-08T04:13:37Z</dcterms:modified>
</cp:coreProperties>
</file>