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90" y="-4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611" y="1473897"/>
            <a:ext cx="3333750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664" y="3284984"/>
            <a:ext cx="2382336" cy="33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1134"/>
            <a:ext cx="3200400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065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414" y="0"/>
            <a:ext cx="6829425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708920"/>
            <a:ext cx="6096000" cy="326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45" y="2643881"/>
            <a:ext cx="7322400" cy="3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312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399" y="38508"/>
            <a:ext cx="5200470" cy="67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933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80988"/>
            <a:ext cx="6248400" cy="629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815" y="656672"/>
            <a:ext cx="1713306" cy="3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815" y="2273860"/>
            <a:ext cx="20097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" y="1877192"/>
            <a:ext cx="20097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630834"/>
            <a:ext cx="45720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615" y="1877192"/>
            <a:ext cx="45720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238198"/>
            <a:ext cx="45720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991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0</Words>
  <Application>Microsoft Office PowerPoint</Application>
  <PresentationFormat>Экран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мой</dc:creator>
  <cp:lastModifiedBy>мой</cp:lastModifiedBy>
  <cp:revision>5</cp:revision>
  <dcterms:created xsi:type="dcterms:W3CDTF">2012-09-06T07:08:24Z</dcterms:created>
  <dcterms:modified xsi:type="dcterms:W3CDTF">2012-09-08T05:05:40Z</dcterms:modified>
</cp:coreProperties>
</file>