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24860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мой\Pictures\голявкин как я п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8904"/>
            <a:ext cx="2596248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09650"/>
            <a:ext cx="64389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4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781175"/>
            <a:ext cx="59531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1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8" y="1412776"/>
            <a:ext cx="6038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1245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78" y="2926405"/>
            <a:ext cx="447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78" y="2251239"/>
            <a:ext cx="447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49" y="1870239"/>
            <a:ext cx="447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07" y="1412776"/>
            <a:ext cx="447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6" y="1131549"/>
            <a:ext cx="328919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2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" y="36113"/>
            <a:ext cx="2190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32" y="754683"/>
            <a:ext cx="34512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3" y="3943348"/>
            <a:ext cx="1905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99392"/>
            <a:ext cx="6053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41560"/>
            <a:ext cx="33337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9638"/>
            <a:ext cx="33337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4</cp:revision>
  <dcterms:created xsi:type="dcterms:W3CDTF">2012-09-06T07:26:14Z</dcterms:created>
  <dcterms:modified xsi:type="dcterms:W3CDTF">2012-09-06T08:18:40Z</dcterms:modified>
</cp:coreProperties>
</file>