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05" y="1412776"/>
            <a:ext cx="2592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05" y="3140968"/>
            <a:ext cx="270000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4097"/>
            <a:ext cx="225431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44653"/>
            <a:ext cx="39338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293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72" y="4869160"/>
            <a:ext cx="60293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9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519238"/>
            <a:ext cx="61245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Pictures\москвичок0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73454"/>
            <a:ext cx="8445142" cy="11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15182557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14548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62" y="116632"/>
            <a:ext cx="58959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88796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90925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080" y="-8812360"/>
            <a:ext cx="14708534" cy="20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024188"/>
            <a:ext cx="6762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941168"/>
            <a:ext cx="1340081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12826"/>
            <a:ext cx="4343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72" y="-912826"/>
            <a:ext cx="4343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3" y="258156"/>
            <a:ext cx="38435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" y="-243408"/>
            <a:ext cx="7485449" cy="10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745789"/>
            <a:ext cx="3838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90" y="6745789"/>
            <a:ext cx="3838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61" y="6180605"/>
            <a:ext cx="9810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33" y="227864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38" y="6583864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" y="-603448"/>
            <a:ext cx="8029643" cy="11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283429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34269"/>
            <a:ext cx="4343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56" y="6858542"/>
            <a:ext cx="4343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97" y="6084"/>
            <a:ext cx="314325" cy="3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7</cp:revision>
  <dcterms:created xsi:type="dcterms:W3CDTF">2012-09-06T08:32:57Z</dcterms:created>
  <dcterms:modified xsi:type="dcterms:W3CDTF">2012-09-08T06:06:51Z</dcterms:modified>
</cp:coreProperties>
</file>