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59" r:id="rId5"/>
    <p:sldId id="260" r:id="rId6"/>
    <p:sldId id="261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Стихи о трудолюбивых и о ленивых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5400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24300" cy="534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95400"/>
            <a:ext cx="3571875" cy="47625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4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305"/>
            <a:ext cx="3048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65" y="1114425"/>
            <a:ext cx="28575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78" y="1916832"/>
            <a:ext cx="3328987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6" y="60843"/>
            <a:ext cx="7450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6672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                              А</a:t>
            </a:r>
            <a:r>
              <a:rPr lang="ru-RU" sz="2000" dirty="0"/>
              <a:t>. </a:t>
            </a:r>
            <a:r>
              <a:rPr lang="ru-RU" sz="2000" dirty="0" err="1" smtClean="0"/>
              <a:t>Барто</a:t>
            </a:r>
            <a:r>
              <a:rPr lang="ru-RU" sz="2000" dirty="0" smtClean="0"/>
              <a:t> </a:t>
            </a:r>
          </a:p>
          <a:p>
            <a:endParaRPr lang="ru-RU" sz="800" dirty="0"/>
          </a:p>
          <a:p>
            <a:r>
              <a:rPr lang="ru-RU" sz="2000" b="1" dirty="0" smtClean="0"/>
              <a:t>           ДОКЛАДЧИК </a:t>
            </a:r>
          </a:p>
          <a:p>
            <a:endParaRPr lang="ru-RU" b="1" dirty="0"/>
          </a:p>
          <a:p>
            <a:r>
              <a:rPr lang="ru-RU" sz="2200" dirty="0"/>
              <a:t>Выступал докладчик юный, </a:t>
            </a:r>
            <a:endParaRPr lang="ru-RU" sz="2200" dirty="0" smtClean="0"/>
          </a:p>
          <a:p>
            <a:r>
              <a:rPr lang="ru-RU" sz="2200" dirty="0" smtClean="0"/>
              <a:t>Говорил </a:t>
            </a:r>
            <a:r>
              <a:rPr lang="ru-RU" sz="2200" dirty="0"/>
              <a:t>он о труде. </a:t>
            </a:r>
            <a:endParaRPr lang="ru-RU" sz="2200" dirty="0" smtClean="0"/>
          </a:p>
          <a:p>
            <a:r>
              <a:rPr lang="ru-RU" sz="2200" dirty="0" smtClean="0"/>
              <a:t>Он </a:t>
            </a:r>
            <a:r>
              <a:rPr lang="ru-RU" sz="2200" dirty="0"/>
              <a:t>докладывал с трибуны:</a:t>
            </a:r>
          </a:p>
          <a:p>
            <a:r>
              <a:rPr lang="ru-RU" sz="2200" dirty="0" smtClean="0"/>
              <a:t>— Нужен </a:t>
            </a:r>
            <a:r>
              <a:rPr lang="ru-RU" sz="2200" dirty="0"/>
              <a:t>труд всегда, везде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r>
              <a:rPr lang="ru-RU" sz="2200" dirty="0"/>
              <a:t>Нам велит трудиться школа, </a:t>
            </a:r>
            <a:endParaRPr lang="ru-RU" sz="2200" dirty="0" smtClean="0"/>
          </a:p>
          <a:p>
            <a:r>
              <a:rPr lang="ru-RU" sz="2200" dirty="0" smtClean="0"/>
              <a:t>Учит </a:t>
            </a:r>
            <a:r>
              <a:rPr lang="ru-RU" sz="2200" dirty="0"/>
              <a:t>этому отряд.</a:t>
            </a:r>
          </a:p>
          <a:p>
            <a:r>
              <a:rPr lang="ru-RU" sz="2200" dirty="0" smtClean="0"/>
              <a:t>— Подними </a:t>
            </a:r>
            <a:r>
              <a:rPr lang="ru-RU" sz="2200" dirty="0"/>
              <a:t>бумажки с пола! </a:t>
            </a:r>
            <a:endParaRPr lang="ru-RU" sz="2200" dirty="0" smtClean="0"/>
          </a:p>
          <a:p>
            <a:r>
              <a:rPr lang="ru-RU" sz="2200" dirty="0" smtClean="0"/>
              <a:t>Крикнул </a:t>
            </a:r>
            <a:r>
              <a:rPr lang="ru-RU" sz="2200" dirty="0"/>
              <a:t>кто-то из ребят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r>
              <a:rPr lang="ru-RU" sz="2200" dirty="0"/>
              <a:t>Но тут докладчик морщится:</a:t>
            </a:r>
          </a:p>
          <a:p>
            <a:r>
              <a:rPr lang="ru-RU" sz="2200" dirty="0" smtClean="0"/>
              <a:t>— На </a:t>
            </a:r>
            <a:r>
              <a:rPr lang="ru-RU" sz="2200" dirty="0"/>
              <a:t>это есть уборщица.</a:t>
            </a:r>
          </a:p>
        </p:txBody>
      </p:sp>
    </p:spTree>
    <p:extLst>
      <p:ext uri="{BB962C8B-B14F-4D97-AF65-F5344CB8AC3E}">
        <p14:creationId xmlns:p14="http://schemas.microsoft.com/office/powerpoint/2010/main" val="10920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871538"/>
            <a:ext cx="37242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876" y="116632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dirty="0" smtClean="0"/>
              <a:t>         </a:t>
            </a:r>
            <a:r>
              <a:rPr lang="ru-RU" sz="2000" dirty="0" smtClean="0"/>
              <a:t>Ю</a:t>
            </a:r>
            <a:r>
              <a:rPr lang="ru-RU" sz="2000" dirty="0"/>
              <a:t>. </a:t>
            </a:r>
            <a:r>
              <a:rPr lang="ru-RU" sz="2000" dirty="0" err="1" smtClean="0"/>
              <a:t>Тувим</a:t>
            </a:r>
            <a:r>
              <a:rPr lang="ru-RU" sz="2000" dirty="0" smtClean="0"/>
              <a:t> </a:t>
            </a:r>
          </a:p>
          <a:p>
            <a:endParaRPr lang="ru-RU" sz="800" dirty="0"/>
          </a:p>
          <a:p>
            <a:r>
              <a:rPr lang="ru-RU" b="1" dirty="0" smtClean="0"/>
              <a:t>           ВСЁ </a:t>
            </a:r>
            <a:r>
              <a:rPr lang="ru-RU" b="1" dirty="0"/>
              <a:t>ДЛЯ </a:t>
            </a:r>
            <a:r>
              <a:rPr lang="ru-RU" b="1" dirty="0" smtClean="0"/>
              <a:t>ВСЕХ </a:t>
            </a:r>
          </a:p>
          <a:p>
            <a:endParaRPr lang="ru-RU" sz="800" dirty="0"/>
          </a:p>
          <a:p>
            <a:r>
              <a:rPr lang="ru-RU" sz="2000" dirty="0"/>
              <a:t>Каменщик строит жилище, </a:t>
            </a:r>
            <a:endParaRPr lang="ru-RU" sz="2000" dirty="0" smtClean="0"/>
          </a:p>
          <a:p>
            <a:r>
              <a:rPr lang="ru-RU" sz="2000" dirty="0" smtClean="0"/>
              <a:t>Платье </a:t>
            </a:r>
            <a:r>
              <a:rPr lang="ru-RU" sz="2000" dirty="0"/>
              <a:t>— работа портного. </a:t>
            </a:r>
            <a:endParaRPr lang="ru-RU" sz="2000" dirty="0" smtClean="0"/>
          </a:p>
          <a:p>
            <a:r>
              <a:rPr lang="ru-RU" sz="2000" dirty="0" smtClean="0"/>
              <a:t>Но </a:t>
            </a:r>
            <a:r>
              <a:rPr lang="ru-RU" sz="2000" dirty="0"/>
              <a:t>ведь портному работать </a:t>
            </a:r>
            <a:endParaRPr lang="ru-RU" sz="2000" dirty="0" smtClean="0"/>
          </a:p>
          <a:p>
            <a:r>
              <a:rPr lang="ru-RU" sz="2000" dirty="0" smtClean="0"/>
              <a:t>Негде </a:t>
            </a:r>
            <a:r>
              <a:rPr lang="ru-RU" sz="2000" dirty="0"/>
              <a:t>без тёплого крова!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1876" y="242088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Каменщик был бы раздетым, </a:t>
            </a:r>
            <a:endParaRPr lang="ru-RU" sz="2000" dirty="0" smtClean="0"/>
          </a:p>
          <a:p>
            <a:r>
              <a:rPr lang="ru-RU" sz="2000" dirty="0" smtClean="0"/>
              <a:t>Если </a:t>
            </a:r>
            <a:r>
              <a:rPr lang="ru-RU" sz="2000" dirty="0"/>
              <a:t>б умелые </a:t>
            </a:r>
            <a:r>
              <a:rPr lang="ru-RU" sz="2000" dirty="0" smtClean="0"/>
              <a:t>руки</a:t>
            </a:r>
          </a:p>
          <a:p>
            <a:r>
              <a:rPr lang="ru-RU" sz="2000" dirty="0" smtClean="0"/>
              <a:t>Вовремя </a:t>
            </a:r>
            <a:r>
              <a:rPr lang="ru-RU" sz="2000" dirty="0"/>
              <a:t>не смастерили </a:t>
            </a:r>
            <a:endParaRPr lang="ru-RU" sz="2000" dirty="0" smtClean="0"/>
          </a:p>
          <a:p>
            <a:r>
              <a:rPr lang="ru-RU" sz="2000" dirty="0" smtClean="0"/>
              <a:t>Фартук</a:t>
            </a:r>
            <a:r>
              <a:rPr lang="ru-RU" sz="2000" dirty="0"/>
              <a:t>, и куртку, и брюки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Пекарь сапожнику к сроку </a:t>
            </a:r>
            <a:endParaRPr lang="ru-RU" sz="2000" dirty="0" smtClean="0"/>
          </a:p>
          <a:p>
            <a:r>
              <a:rPr lang="ru-RU" sz="2000" dirty="0" smtClean="0"/>
              <a:t>Сшить </a:t>
            </a:r>
            <a:r>
              <a:rPr lang="ru-RU" sz="2000" dirty="0"/>
              <a:t>сапоги поручает. </a:t>
            </a:r>
            <a:endParaRPr lang="ru-RU" sz="2000" dirty="0" smtClean="0"/>
          </a:p>
          <a:p>
            <a:r>
              <a:rPr lang="ru-RU" sz="2000" dirty="0" smtClean="0"/>
              <a:t>Ну </a:t>
            </a:r>
            <a:r>
              <a:rPr lang="ru-RU" sz="2000" dirty="0"/>
              <a:t>а сапожник без хлеба </a:t>
            </a:r>
            <a:endParaRPr lang="ru-RU" sz="2000" dirty="0" smtClean="0"/>
          </a:p>
          <a:p>
            <a:r>
              <a:rPr lang="ru-RU" sz="2000" dirty="0" smtClean="0"/>
              <a:t>Много </a:t>
            </a:r>
            <a:r>
              <a:rPr lang="ru-RU" sz="2000" dirty="0"/>
              <a:t>ль нашьёт, натачает</a:t>
            </a:r>
            <a:r>
              <a:rPr lang="ru-RU" sz="2000" dirty="0" smtClean="0"/>
              <a:t>?</a:t>
            </a:r>
          </a:p>
          <a:p>
            <a:endParaRPr lang="ru-RU" sz="2000" dirty="0"/>
          </a:p>
          <a:p>
            <a:r>
              <a:rPr lang="ru-RU" sz="2000" dirty="0"/>
              <a:t>Стало быть, так и выходит: </a:t>
            </a:r>
            <a:endParaRPr lang="ru-RU" sz="2000" dirty="0" smtClean="0"/>
          </a:p>
          <a:p>
            <a:r>
              <a:rPr lang="ru-RU" sz="2000" dirty="0" smtClean="0"/>
              <a:t>Всё</a:t>
            </a:r>
            <a:r>
              <a:rPr lang="ru-RU" sz="2000" dirty="0"/>
              <a:t>, что мы делаем, — нужно, </a:t>
            </a:r>
            <a:endParaRPr lang="ru-RU" sz="2000" dirty="0" smtClean="0"/>
          </a:p>
          <a:p>
            <a:r>
              <a:rPr lang="ru-RU" sz="2000" dirty="0" smtClean="0"/>
              <a:t>Значит</a:t>
            </a:r>
            <a:r>
              <a:rPr lang="ru-RU" sz="2000" dirty="0"/>
              <a:t>, давайте трудиться </a:t>
            </a:r>
            <a:endParaRPr lang="ru-RU" sz="2000" dirty="0" smtClean="0"/>
          </a:p>
          <a:p>
            <a:r>
              <a:rPr lang="ru-RU" sz="2000" dirty="0" smtClean="0"/>
              <a:t>Честно</a:t>
            </a:r>
            <a:r>
              <a:rPr lang="ru-RU" sz="2000" dirty="0"/>
              <a:t>, усердно и дружно!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85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07" y="-5747"/>
            <a:ext cx="541214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323545"/>
            <a:ext cx="352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484"/>
            <a:ext cx="352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9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75297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98592"/>
            <a:ext cx="29527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64701"/>
            <a:ext cx="29527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6113" y="260648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</a:t>
            </a:r>
            <a:r>
              <a:rPr lang="ru-RU" sz="2000" dirty="0" smtClean="0"/>
              <a:t>И</a:t>
            </a:r>
            <a:r>
              <a:rPr lang="ru-RU" sz="2000" dirty="0"/>
              <a:t>. </a:t>
            </a:r>
            <a:r>
              <a:rPr lang="ru-RU" sz="2000" dirty="0" err="1" smtClean="0"/>
              <a:t>Мазнин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800" dirty="0"/>
          </a:p>
          <a:p>
            <a:r>
              <a:rPr lang="ru-RU" b="1" dirty="0"/>
              <a:t>СТРАННОЕ </a:t>
            </a:r>
            <a:r>
              <a:rPr lang="ru-RU" b="1" dirty="0" smtClean="0"/>
              <a:t>ДЕЛО </a:t>
            </a:r>
            <a:endParaRPr lang="ru-RU" b="1" dirty="0"/>
          </a:p>
          <a:p>
            <a:r>
              <a:rPr lang="ru-RU" dirty="0"/>
              <a:t> </a:t>
            </a:r>
          </a:p>
          <a:p>
            <a:r>
              <a:rPr lang="ru-RU" sz="2000" dirty="0"/>
              <a:t>Как-то раз </a:t>
            </a:r>
            <a:endParaRPr lang="ru-RU" sz="2000" dirty="0" smtClean="0"/>
          </a:p>
          <a:p>
            <a:r>
              <a:rPr lang="ru-RU" sz="2000" dirty="0" smtClean="0"/>
              <a:t>Я </a:t>
            </a:r>
            <a:r>
              <a:rPr lang="ru-RU" sz="2000" dirty="0"/>
              <a:t>то и делал,</a:t>
            </a:r>
          </a:p>
          <a:p>
            <a:r>
              <a:rPr lang="ru-RU" sz="2000" dirty="0"/>
              <a:t>Что весь день </a:t>
            </a:r>
            <a:endParaRPr lang="ru-RU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дела бегал,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под вечер — </a:t>
            </a:r>
            <a:endParaRPr lang="ru-RU" sz="2000" dirty="0" smtClean="0"/>
          </a:p>
          <a:p>
            <a:r>
              <a:rPr lang="ru-RU" sz="2000" dirty="0" smtClean="0"/>
              <a:t>Кто </a:t>
            </a:r>
            <a:r>
              <a:rPr lang="ru-RU" sz="2000" dirty="0"/>
              <a:t>бы знал! — </a:t>
            </a:r>
            <a:endParaRPr lang="ru-RU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безделья </a:t>
            </a:r>
            <a:endParaRPr lang="ru-RU" sz="2000" dirty="0" smtClean="0"/>
          </a:p>
          <a:p>
            <a:r>
              <a:rPr lang="ru-RU" sz="2000" dirty="0" smtClean="0"/>
              <a:t>Так </a:t>
            </a:r>
            <a:r>
              <a:rPr lang="ru-RU" sz="2000" dirty="0"/>
              <a:t>устал, </a:t>
            </a:r>
            <a:endParaRPr lang="ru-RU" sz="2000" dirty="0" smtClean="0"/>
          </a:p>
          <a:p>
            <a:r>
              <a:rPr lang="ru-RU" sz="2000" dirty="0" smtClean="0"/>
              <a:t>Что</a:t>
            </a:r>
            <a:r>
              <a:rPr lang="ru-RU" sz="2000" dirty="0"/>
              <a:t>, добравшись </a:t>
            </a:r>
            <a:endParaRPr lang="ru-RU" sz="2000" dirty="0" smtClean="0"/>
          </a:p>
          <a:p>
            <a:r>
              <a:rPr lang="ru-RU" sz="2000" dirty="0" smtClean="0"/>
              <a:t>До </a:t>
            </a:r>
            <a:r>
              <a:rPr lang="ru-RU" sz="2000" dirty="0"/>
              <a:t>кровати, </a:t>
            </a:r>
            <a:endParaRPr lang="ru-RU" sz="2000" dirty="0" smtClean="0"/>
          </a:p>
          <a:p>
            <a:r>
              <a:rPr lang="ru-RU" sz="2000" dirty="0" smtClean="0"/>
              <a:t>Как </a:t>
            </a:r>
            <a:r>
              <a:rPr lang="ru-RU" sz="2000" dirty="0"/>
              <a:t>подкошенный </a:t>
            </a:r>
            <a:endParaRPr lang="ru-RU" sz="2000" dirty="0" smtClean="0"/>
          </a:p>
          <a:p>
            <a:r>
              <a:rPr lang="ru-RU" sz="2000" dirty="0" smtClean="0"/>
              <a:t>Упал</a:t>
            </a:r>
            <a:r>
              <a:rPr lang="ru-RU" sz="2000" dirty="0"/>
              <a:t>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56113" y="521585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Неужель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дела бегать </a:t>
            </a:r>
            <a:endParaRPr lang="ru-RU" sz="2000" dirty="0" smtClean="0"/>
          </a:p>
          <a:p>
            <a:r>
              <a:rPr lang="ru-RU" sz="2000" dirty="0" smtClean="0"/>
              <a:t>Тяжелей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Чем </a:t>
            </a:r>
            <a:r>
              <a:rPr lang="ru-RU" sz="2000" dirty="0"/>
              <a:t>дело </a:t>
            </a:r>
            <a:endParaRPr lang="ru-RU" sz="2000" dirty="0" smtClean="0"/>
          </a:p>
          <a:p>
            <a:r>
              <a:rPr lang="ru-RU" sz="2000" dirty="0" smtClean="0"/>
              <a:t>Делать</a:t>
            </a:r>
            <a:r>
              <a:rPr lang="ru-RU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0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0005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298767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212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Стихи о трудолюбивых и о ленивых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14</cp:revision>
  <dcterms:created xsi:type="dcterms:W3CDTF">2012-09-10T05:49:51Z</dcterms:created>
  <dcterms:modified xsi:type="dcterms:W3CDTF">2012-09-11T04:25:49Z</dcterms:modified>
</cp:coreProperties>
</file>