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8" r:id="rId4"/>
    <p:sldId id="259" r:id="rId5"/>
    <p:sldId id="267" r:id="rId6"/>
    <p:sldId id="260" r:id="rId7"/>
    <p:sldId id="268" r:id="rId8"/>
    <p:sldId id="261" r:id="rId9"/>
    <p:sldId id="269" r:id="rId10"/>
    <p:sldId id="262" r:id="rId11"/>
    <p:sldId id="270" r:id="rId12"/>
    <p:sldId id="265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02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547" y="260648"/>
            <a:ext cx="6652920" cy="5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8" y="6021288"/>
            <a:ext cx="615857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55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804863"/>
            <a:ext cx="695325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45224"/>
            <a:ext cx="75104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21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804863"/>
            <a:ext cx="695325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83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02970"/>
            <a:ext cx="6438839" cy="48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473392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6076528"/>
            <a:ext cx="2435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Художник В. Чижиков.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6488668"/>
            <a:ext cx="2598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Художник А. Чеботарёв.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992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760" y="975362"/>
            <a:ext cx="36766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40152" y="6093296"/>
            <a:ext cx="2876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Художник  </a:t>
            </a:r>
            <a:r>
              <a:rPr lang="ru-RU" dirty="0"/>
              <a:t>О</a:t>
            </a:r>
            <a:r>
              <a:rPr lang="ru-RU" dirty="0" smtClean="0"/>
              <a:t>. Побережный.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379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4940640" cy="67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35135" y="6390755"/>
            <a:ext cx="2519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Художник И. Казакова.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216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804863"/>
            <a:ext cx="695325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8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804863"/>
            <a:ext cx="695325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08" y="5157192"/>
            <a:ext cx="7506383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62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804863"/>
            <a:ext cx="695325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4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804863"/>
            <a:ext cx="695325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5733256"/>
            <a:ext cx="75104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36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804863"/>
            <a:ext cx="695325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9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804863"/>
            <a:ext cx="695325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" y="5229200"/>
            <a:ext cx="75104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3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804863"/>
            <a:ext cx="695325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69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22</Words>
  <Application>Microsoft Office PowerPoint</Application>
  <PresentationFormat>Экран (4:3)</PresentationFormat>
  <Paragraphs>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мой</dc:creator>
  <cp:lastModifiedBy>мой</cp:lastModifiedBy>
  <cp:revision>10</cp:revision>
  <dcterms:created xsi:type="dcterms:W3CDTF">2012-09-10T14:24:58Z</dcterms:created>
  <dcterms:modified xsi:type="dcterms:W3CDTF">2012-09-14T18:20:54Z</dcterms:modified>
</cp:coreProperties>
</file>