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70" r:id="rId4"/>
    <p:sldId id="256" r:id="rId5"/>
    <p:sldId id="265" r:id="rId6"/>
    <p:sldId id="257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8251"/>
            <a:ext cx="32625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3" y="2492896"/>
            <a:ext cx="3074651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8" y="121642"/>
            <a:ext cx="7297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565" y="1484784"/>
            <a:ext cx="317565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4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3432099" cy="65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6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13" y="188640"/>
            <a:ext cx="4587134" cy="47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09" y="5013176"/>
            <a:ext cx="5171855" cy="12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84" y="548680"/>
            <a:ext cx="3545625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8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543373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84" y="5307522"/>
            <a:ext cx="5334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690563"/>
            <a:ext cx="62865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0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Книги об умных и о глупых персонажах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4878"/>
            <a:ext cx="33337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5186026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7" y="1268760"/>
            <a:ext cx="40290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297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04800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33875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1124744"/>
            <a:ext cx="31527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297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37" y="1333523"/>
            <a:ext cx="52101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66" y="775181"/>
            <a:ext cx="3934640" cy="49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6093296"/>
            <a:ext cx="215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Художник В. Горяев.</a:t>
            </a:r>
          </a:p>
        </p:txBody>
      </p:sp>
    </p:spTree>
    <p:extLst>
      <p:ext uri="{BB962C8B-B14F-4D97-AF65-F5344CB8AC3E}">
        <p14:creationId xmlns:p14="http://schemas.microsoft.com/office/powerpoint/2010/main" val="28719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23" y="91286"/>
            <a:ext cx="5076000" cy="67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0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18" y="163400"/>
            <a:ext cx="4995000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5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67071"/>
            <a:ext cx="3877973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2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-178219"/>
            <a:ext cx="3535414" cy="70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12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Книги об умных и о глупых персонажах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об умных и о глупых персонажах</dc:title>
  <dc:creator>мой</dc:creator>
  <cp:lastModifiedBy>мой</cp:lastModifiedBy>
  <cp:revision>8</cp:revision>
  <dcterms:created xsi:type="dcterms:W3CDTF">2012-09-10T14:24:54Z</dcterms:created>
  <dcterms:modified xsi:type="dcterms:W3CDTF">2012-09-15T07:20:13Z</dcterms:modified>
</cp:coreProperties>
</file>