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42888"/>
            <a:ext cx="58769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5388"/>
            <a:ext cx="66675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885825"/>
            <a:ext cx="34956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50"/>
            <a:ext cx="3562350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1905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3339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3</cp:revision>
  <dcterms:created xsi:type="dcterms:W3CDTF">2012-09-12T07:18:15Z</dcterms:created>
  <dcterms:modified xsi:type="dcterms:W3CDTF">2012-09-13T00:43:29Z</dcterms:modified>
</cp:coreProperties>
</file>