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60" r:id="rId6"/>
    <p:sldId id="264" r:id="rId7"/>
    <p:sldId id="265" r:id="rId8"/>
    <p:sldId id="266" r:id="rId9"/>
    <p:sldId id="267" r:id="rId10"/>
    <p:sldId id="268" r:id="rId11"/>
    <p:sldId id="273" r:id="rId12"/>
    <p:sldId id="274" r:id="rId13"/>
    <p:sldId id="270" r:id="rId14"/>
    <p:sldId id="271" r:id="rId15"/>
    <p:sldId id="261" r:id="rId16"/>
    <p:sldId id="262" r:id="rId17"/>
    <p:sldId id="263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922707" cy="58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23" y="836712"/>
            <a:ext cx="3810000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3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638300"/>
            <a:ext cx="32194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2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609600"/>
            <a:ext cx="43624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0948" y="6412641"/>
            <a:ext cx="2773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Художник    Т. </a:t>
            </a:r>
            <a:r>
              <a:rPr lang="ru-RU" dirty="0" smtClean="0"/>
              <a:t> Соловьева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3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4525632" cy="58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692696"/>
            <a:ext cx="194421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Содержание</a:t>
            </a:r>
            <a:endParaRPr lang="ru-RU" b="1" dirty="0"/>
          </a:p>
          <a:p>
            <a:r>
              <a:rPr lang="ru-RU" dirty="0" smtClean="0"/>
              <a:t>Леденец . . . . . . 3</a:t>
            </a:r>
            <a:endParaRPr lang="ru-RU" dirty="0"/>
          </a:p>
          <a:p>
            <a:r>
              <a:rPr lang="ru-RU" dirty="0" smtClean="0"/>
              <a:t>Затейники . . . .  7</a:t>
            </a:r>
            <a:endParaRPr lang="ru-RU" dirty="0"/>
          </a:p>
          <a:p>
            <a:r>
              <a:rPr lang="ru-RU" dirty="0" smtClean="0"/>
              <a:t>Замазка . . . . . .  9</a:t>
            </a:r>
            <a:endParaRPr lang="ru-RU" dirty="0"/>
          </a:p>
          <a:p>
            <a:r>
              <a:rPr lang="ru-RU" dirty="0" smtClean="0"/>
              <a:t>Ступеньки. . . . 15</a:t>
            </a:r>
            <a:endParaRPr lang="ru-RU" dirty="0"/>
          </a:p>
          <a:p>
            <a:r>
              <a:rPr lang="ru-RU" dirty="0" smtClean="0"/>
              <a:t>Заплатка . . . . . 19</a:t>
            </a:r>
            <a:endParaRPr lang="ru-RU" dirty="0"/>
          </a:p>
          <a:p>
            <a:r>
              <a:rPr lang="ru-RU" dirty="0" smtClean="0"/>
              <a:t>Огурцы . . . . . . 23</a:t>
            </a:r>
            <a:endParaRPr lang="ru-RU" dirty="0"/>
          </a:p>
          <a:p>
            <a:r>
              <a:rPr lang="ru-RU" dirty="0"/>
              <a:t>На горке </a:t>
            </a:r>
            <a:r>
              <a:rPr lang="ru-RU" dirty="0" smtClean="0"/>
              <a:t>. . . . . 31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6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50" y="404664"/>
            <a:ext cx="4304885" cy="61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0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53" y="332656"/>
            <a:ext cx="4512681" cy="64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6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900238"/>
            <a:ext cx="61150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5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55" y="1905938"/>
            <a:ext cx="61150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25649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93574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40770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70774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333840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4737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976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109788"/>
            <a:ext cx="52292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0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452563"/>
            <a:ext cx="280035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8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84" y="44624"/>
            <a:ext cx="4767263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72200" y="6352429"/>
            <a:ext cx="244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Художник  И</a:t>
            </a:r>
            <a:r>
              <a:rPr lang="ru-RU" dirty="0"/>
              <a:t>. Семёнов.</a:t>
            </a:r>
          </a:p>
        </p:txBody>
      </p:sp>
    </p:spTree>
    <p:extLst>
      <p:ext uri="{BB962C8B-B14F-4D97-AF65-F5344CB8AC3E}">
        <p14:creationId xmlns:p14="http://schemas.microsoft.com/office/powerpoint/2010/main" val="39567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872" y="188640"/>
            <a:ext cx="10135376" cy="6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9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://bookz.ru/authors/nosov-nikolai/ogurci_979/i_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2480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7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2014538"/>
            <a:ext cx="31908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2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833563"/>
            <a:ext cx="31146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7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833563"/>
            <a:ext cx="32956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2286000"/>
            <a:ext cx="32289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4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1862138"/>
            <a:ext cx="32289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6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69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12</cp:revision>
  <dcterms:created xsi:type="dcterms:W3CDTF">2012-09-12T13:22:51Z</dcterms:created>
  <dcterms:modified xsi:type="dcterms:W3CDTF">2012-09-17T03:29:24Z</dcterms:modified>
</cp:coreProperties>
</file>