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Александр Александрович Блок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0289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335337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85" y="116632"/>
            <a:ext cx="3914775" cy="508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2760"/>
            <a:ext cx="342900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57" y="2979433"/>
            <a:ext cx="2956941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8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93" y="1340768"/>
            <a:ext cx="2762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6202960"/>
            <a:ext cx="244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   Ф. </a:t>
            </a:r>
            <a:r>
              <a:rPr lang="ru-RU" dirty="0" err="1" smtClean="0"/>
              <a:t>Сычков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3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98913" cy="571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9931"/>
            <a:ext cx="38354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7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311"/>
            <a:ext cx="4572000" cy="77559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          А. Блок</a:t>
            </a:r>
          </a:p>
          <a:p>
            <a:endParaRPr lang="ru-RU" sz="1200" dirty="0" smtClean="0"/>
          </a:p>
          <a:p>
            <a:r>
              <a:rPr lang="ru-RU" dirty="0" smtClean="0"/>
              <a:t>                       ***</a:t>
            </a:r>
            <a:endParaRPr lang="ru-RU" dirty="0"/>
          </a:p>
          <a:p>
            <a:r>
              <a:rPr lang="ru-RU" dirty="0" smtClean="0"/>
              <a:t>Снег </a:t>
            </a:r>
            <a:r>
              <a:rPr lang="ru-RU" dirty="0"/>
              <a:t>да снег. Всю избу занесло,</a:t>
            </a:r>
          </a:p>
          <a:p>
            <a:r>
              <a:rPr lang="ru-RU" dirty="0"/>
              <a:t>Снег белеет кругом по колено.</a:t>
            </a:r>
          </a:p>
          <a:p>
            <a:r>
              <a:rPr lang="ru-RU" dirty="0"/>
              <a:t>Так морозно светло и бело!</a:t>
            </a:r>
          </a:p>
          <a:p>
            <a:r>
              <a:rPr lang="ru-RU" dirty="0"/>
              <a:t>Только чёрные</a:t>
            </a:r>
            <a:r>
              <a:rPr lang="ru-RU" dirty="0" smtClean="0"/>
              <a:t>, чёрные </a:t>
            </a:r>
            <a:r>
              <a:rPr lang="ru-RU" dirty="0"/>
              <a:t>стены...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 дыханье выходит из губ</a:t>
            </a:r>
          </a:p>
          <a:p>
            <a:r>
              <a:rPr lang="ru-RU" dirty="0"/>
              <a:t>Застывающим в воздухе паром.</a:t>
            </a:r>
          </a:p>
          <a:p>
            <a:r>
              <a:rPr lang="ru-RU" dirty="0"/>
              <a:t>Вон дымок выползает из труб:</a:t>
            </a:r>
          </a:p>
          <a:p>
            <a:r>
              <a:rPr lang="ru-RU" dirty="0"/>
              <a:t>Вон в окошке сидят с самоваром;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Старый дедушка сел у стола,</a:t>
            </a:r>
          </a:p>
          <a:p>
            <a:r>
              <a:rPr lang="ru-RU" dirty="0"/>
              <a:t>Наклонился и дует на блюдце;</a:t>
            </a:r>
          </a:p>
          <a:p>
            <a:r>
              <a:rPr lang="ru-RU" dirty="0"/>
              <a:t>Вон и бабушка с печки сползла,</a:t>
            </a:r>
          </a:p>
          <a:p>
            <a:r>
              <a:rPr lang="ru-RU" dirty="0"/>
              <a:t>И кругом ребятишки смеются.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Притаились ребята, глядят,</a:t>
            </a:r>
          </a:p>
          <a:p>
            <a:r>
              <a:rPr lang="ru-RU" dirty="0"/>
              <a:t>Как играет с котятами кошка...</a:t>
            </a:r>
          </a:p>
          <a:p>
            <a:r>
              <a:rPr lang="ru-RU" dirty="0"/>
              <a:t>Вдруг ребята пискливых котят</a:t>
            </a:r>
          </a:p>
          <a:p>
            <a:r>
              <a:rPr lang="ru-RU" dirty="0"/>
              <a:t>Побросали обратно в лукошко...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78" y="1412776"/>
            <a:ext cx="57435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17" y="5157192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Прочь от дома на снежный простор</a:t>
            </a:r>
          </a:p>
          <a:p>
            <a:r>
              <a:rPr lang="ru-RU" dirty="0"/>
              <a:t>На салазках они покатили.</a:t>
            </a:r>
          </a:p>
          <a:p>
            <a:r>
              <a:rPr lang="ru-RU" dirty="0"/>
              <a:t>Оглашается криками двор -</a:t>
            </a:r>
          </a:p>
          <a:p>
            <a:r>
              <a:rPr lang="ru-RU" dirty="0"/>
              <a:t>Великана из снега слепили!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Палку в нос, провертели глаза</a:t>
            </a:r>
          </a:p>
          <a:p>
            <a:r>
              <a:rPr lang="ru-RU" dirty="0"/>
              <a:t>И надели лохматую шапку.</a:t>
            </a:r>
          </a:p>
          <a:p>
            <a:r>
              <a:rPr lang="ru-RU" dirty="0"/>
              <a:t>И стоит он, ребячья гроза,</a:t>
            </a:r>
          </a:p>
          <a:p>
            <a:r>
              <a:rPr lang="ru-RU" dirty="0"/>
              <a:t>Вот возьмёт, вот ухватит в охапку!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 хохочут ребята, кричат,</a:t>
            </a:r>
          </a:p>
          <a:p>
            <a:r>
              <a:rPr lang="ru-RU" dirty="0"/>
              <a:t>Великан у них вышел на славу!</a:t>
            </a:r>
          </a:p>
          <a:p>
            <a:r>
              <a:rPr lang="ru-RU" dirty="0"/>
              <a:t>А старуха глядит на внучат,</a:t>
            </a:r>
          </a:p>
          <a:p>
            <a:r>
              <a:rPr lang="ru-RU" dirty="0"/>
              <a:t>не перечит ребячьему нраву.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18000"/>
            <a:ext cx="5569508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177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Александр Александрович Блок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12</cp:revision>
  <dcterms:created xsi:type="dcterms:W3CDTF">2012-11-03T13:48:41Z</dcterms:created>
  <dcterms:modified xsi:type="dcterms:W3CDTF">2012-11-06T08:00:40Z</dcterms:modified>
</cp:coreProperties>
</file>