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1" r:id="rId6"/>
    <p:sldId id="262" r:id="rId7"/>
    <p:sldId id="257" r:id="rId8"/>
    <p:sldId id="258" r:id="rId9"/>
    <p:sldId id="259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2885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924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0627"/>
            <a:ext cx="28956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149353"/>
            <a:ext cx="7417582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365104"/>
            <a:ext cx="1037668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6381328"/>
            <a:ext cx="249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Художник А. Кравченко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29409" y="2140763"/>
            <a:ext cx="103759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764704"/>
            <a:ext cx="5038725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6021287"/>
            <a:ext cx="3458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"Зимний спорт"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Художник  А.  </a:t>
            </a:r>
            <a:r>
              <a:rPr lang="ru-RU" smtClean="0">
                <a:solidFill>
                  <a:prstClr val="black"/>
                </a:solidFill>
              </a:rPr>
              <a:t>Моравов. </a:t>
            </a:r>
            <a:r>
              <a:rPr lang="ru-RU" dirty="0" smtClean="0">
                <a:solidFill>
                  <a:prstClr val="black"/>
                </a:solidFill>
              </a:rPr>
              <a:t>1913 год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4005" y="260648"/>
            <a:ext cx="139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Светец 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133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4950"/>
            <a:ext cx="60960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57192"/>
            <a:ext cx="6229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95250"/>
            <a:ext cx="59817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6116419"/>
            <a:ext cx="1604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</a:t>
            </a:r>
          </a:p>
          <a:p>
            <a:r>
              <a:rPr lang="ru-RU" dirty="0" smtClean="0"/>
              <a:t>Е</a:t>
            </a:r>
            <a:r>
              <a:rPr lang="ru-RU" dirty="0"/>
              <a:t>. Кудрявцева </a:t>
            </a:r>
          </a:p>
        </p:txBody>
      </p:sp>
    </p:spTree>
    <p:extLst>
      <p:ext uri="{BB962C8B-B14F-4D97-AF65-F5344CB8AC3E}">
        <p14:creationId xmlns:p14="http://schemas.microsoft.com/office/powerpoint/2010/main" val="31606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nki.narod.ru/stixi/k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" y="85219"/>
            <a:ext cx="1866900" cy="16192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99" y="1060867"/>
            <a:ext cx="3447458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22" y="2496358"/>
            <a:ext cx="3697627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3253193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моя </a:t>
            </a:r>
            <a:r>
              <a:rPr lang="ru-RU" dirty="0" smtClean="0"/>
              <a:t>деревня,</a:t>
            </a:r>
            <a:endParaRPr lang="ru-RU" dirty="0"/>
          </a:p>
          <a:p>
            <a:r>
              <a:rPr lang="ru-RU" dirty="0" smtClean="0"/>
              <a:t>Вот </a:t>
            </a:r>
            <a:r>
              <a:rPr lang="ru-RU" dirty="0"/>
              <a:t>мой дом родной;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15100"/>
            <a:ext cx="4094366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Вот качусь я в санках</a:t>
            </a:r>
          </a:p>
          <a:p>
            <a:r>
              <a:rPr lang="ru-RU" dirty="0" smtClean="0"/>
              <a:t>По </a:t>
            </a:r>
            <a:r>
              <a:rPr lang="ru-RU" dirty="0"/>
              <a:t>горе крутой;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7833" y="99713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sz="2800" dirty="0" smtClean="0"/>
              <a:t>Детство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03541" y="247135"/>
            <a:ext cx="443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                                                      И. </a:t>
            </a:r>
            <a:r>
              <a:rPr lang="ru-RU" smtClean="0">
                <a:solidFill>
                  <a:prstClr val="black"/>
                </a:solidFill>
              </a:rPr>
              <a:t>З.  Суриков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2" y="2581578"/>
            <a:ext cx="187964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5986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И друзья-мальчишки</a:t>
            </a:r>
            <a:r>
              <a:rPr lang="ru-RU" dirty="0"/>
              <a:t>,</a:t>
            </a:r>
          </a:p>
          <a:p>
            <a:r>
              <a:rPr lang="ru-RU" dirty="0"/>
              <a:t>     Стоя надо мной,</a:t>
            </a:r>
          </a:p>
          <a:p>
            <a:r>
              <a:rPr lang="ru-RU" dirty="0"/>
              <a:t>     Весело хохочут</a:t>
            </a:r>
          </a:p>
          <a:p>
            <a:r>
              <a:rPr lang="ru-RU" dirty="0"/>
              <a:t>     Над моей бедой.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708920"/>
            <a:ext cx="186371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4625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Всё </a:t>
            </a:r>
            <a:r>
              <a:rPr lang="ru-RU" dirty="0"/>
              <a:t>лицо и руки</a:t>
            </a:r>
          </a:p>
          <a:p>
            <a:r>
              <a:rPr lang="ru-RU" dirty="0"/>
              <a:t>           Залепил мне снег...</a:t>
            </a:r>
          </a:p>
          <a:p>
            <a:r>
              <a:rPr lang="ru-RU" dirty="0"/>
              <a:t>           Мне в сугробе горе,</a:t>
            </a:r>
          </a:p>
          <a:p>
            <a:r>
              <a:rPr lang="ru-RU" dirty="0"/>
              <a:t>           А </a:t>
            </a:r>
            <a:r>
              <a:rPr lang="ru-RU" dirty="0" smtClean="0"/>
              <a:t>ребятам   -  смех</a:t>
            </a:r>
            <a:r>
              <a:rPr lang="ru-RU" dirty="0"/>
              <a:t>!..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9822" y="6237312"/>
            <a:ext cx="261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</a:t>
            </a:r>
            <a:r>
              <a:rPr lang="ru-RU" dirty="0"/>
              <a:t>Е. Кудрявцева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57" y="1916832"/>
            <a:ext cx="4572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55" y="81354"/>
            <a:ext cx="336152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5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042988"/>
            <a:ext cx="34671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6381328"/>
            <a:ext cx="249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Художник А. Кравченко</a:t>
            </a:r>
          </a:p>
        </p:txBody>
      </p:sp>
    </p:spTree>
    <p:extLst>
      <p:ext uri="{BB962C8B-B14F-4D97-AF65-F5344CB8AC3E}">
        <p14:creationId xmlns:p14="http://schemas.microsoft.com/office/powerpoint/2010/main" val="2095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68" y="1062660"/>
            <a:ext cx="4132607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7" y="4437112"/>
            <a:ext cx="542323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6381328"/>
            <a:ext cx="249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Художник А. Кравченко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62660"/>
            <a:ext cx="60528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6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1328"/>
            <a:ext cx="7417582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6" y="4365103"/>
            <a:ext cx="1037668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2757" y="4711867"/>
            <a:ext cx="1297085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6381328"/>
            <a:ext cx="249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Художник А. Кравченко</a:t>
            </a:r>
          </a:p>
        </p:txBody>
      </p:sp>
    </p:spTree>
    <p:extLst>
      <p:ext uri="{BB962C8B-B14F-4D97-AF65-F5344CB8AC3E}">
        <p14:creationId xmlns:p14="http://schemas.microsoft.com/office/powerpoint/2010/main" val="30745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9</cp:revision>
  <dcterms:created xsi:type="dcterms:W3CDTF">2012-11-03T15:26:18Z</dcterms:created>
  <dcterms:modified xsi:type="dcterms:W3CDTF">2012-11-06T08:04:50Z</dcterms:modified>
</cp:coreProperties>
</file>