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23925"/>
            <a:ext cx="3810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7000" y="6293187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 Л. </a:t>
            </a:r>
            <a:r>
              <a:rPr lang="ru-RU" dirty="0" err="1"/>
              <a:t>Токмаков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33000" cy="64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6021288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Художник  </a:t>
            </a:r>
          </a:p>
          <a:p>
            <a:r>
              <a:rPr lang="ru-RU" dirty="0" smtClean="0"/>
              <a:t>О</a:t>
            </a:r>
            <a:r>
              <a:rPr lang="ru-RU" dirty="0"/>
              <a:t>. </a:t>
            </a:r>
            <a:r>
              <a:rPr lang="ru-RU" dirty="0" smtClean="0"/>
              <a:t>В. </a:t>
            </a:r>
            <a:r>
              <a:rPr lang="ru-RU" dirty="0" err="1" smtClean="0"/>
              <a:t>Боловинцева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   “</a:t>
            </a:r>
            <a:r>
              <a:rPr lang="ru-RU" dirty="0"/>
              <a:t>Серая Звездочка” – сказка про маленькую жабу – входит в цикл “Сказки для людей” Бориса </a:t>
            </a:r>
            <a:r>
              <a:rPr lang="ru-RU" dirty="0" err="1"/>
              <a:t>Заходера</a:t>
            </a:r>
            <a:r>
              <a:rPr lang="ru-RU" dirty="0"/>
              <a:t>. Вот, что написал в предисловии к этому циклу автор: “Странное название, скажете. Разве не все сказки – для людей? Так-то оно так. Но эти сказки рассказывают сами звери, и рассказывают их людям. Всем людям – и взрослым, и детям. Звери ведь очень уважают людей, считают, что они сильнее и умнее всех на свете. И хотят, чтобы люди относились к ним хорошо. Чтобы были к ним добрее. И они надеются, что когда люди их лучше узнают, они станут к ним добрее. Именно затем звери и рассказывают о своей жизни, о своих радостях и печалях, о своих веселых приключениях… Рассказывают-то не сказки, а чистую правду. Но в их жизни столько тайн и чудес, что многим людям эти правдивые истории могут показаться сказками…”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42" y="1229491"/>
            <a:ext cx="1714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3543"/>
            <a:ext cx="15240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99392"/>
            <a:ext cx="24511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04" y="4351588"/>
            <a:ext cx="2204196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81000"/>
            <a:ext cx="4638675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089650"/>
            <a:ext cx="2073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5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2073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33" y="6089650"/>
            <a:ext cx="2073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83" y="1267890"/>
            <a:ext cx="6096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46" y="-4415680"/>
            <a:ext cx="3072208" cy="10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3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24000"/>
            <a:ext cx="71437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89650"/>
            <a:ext cx="2073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811096" cy="65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5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8</cp:revision>
  <dcterms:created xsi:type="dcterms:W3CDTF">2012-11-05T08:33:25Z</dcterms:created>
  <dcterms:modified xsi:type="dcterms:W3CDTF">2012-11-05T09:19:48Z</dcterms:modified>
</cp:coreProperties>
</file>