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9" r:id="rId4"/>
    <p:sldId id="257" r:id="rId5"/>
    <p:sldId id="268" r:id="rId6"/>
    <p:sldId id="267" r:id="rId7"/>
    <p:sldId id="269" r:id="rId8"/>
    <p:sldId id="264" r:id="rId9"/>
    <p:sldId id="266" r:id="rId10"/>
    <p:sldId id="270" r:id="rId11"/>
    <p:sldId id="271" r:id="rId12"/>
    <p:sldId id="260" r:id="rId13"/>
    <p:sldId id="27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84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06.11.2012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44386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6056" y="6309320"/>
            <a:ext cx="3941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dirty="0" smtClean="0"/>
              <a:t>Художники  Э. Булатов  </a:t>
            </a:r>
            <a:r>
              <a:rPr lang="ru-RU" dirty="0"/>
              <a:t>и </a:t>
            </a:r>
            <a:r>
              <a:rPr lang="ru-RU" dirty="0" smtClean="0"/>
              <a:t>О. Васильев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49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34671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40968"/>
            <a:ext cx="40195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29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050" y="727075"/>
            <a:ext cx="4024313" cy="5402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39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46" y="162266"/>
            <a:ext cx="4314825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378" y="980728"/>
            <a:ext cx="3653585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28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66938"/>
            <a:ext cx="6553200" cy="252412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19275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588224" y="6453336"/>
            <a:ext cx="2185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Художник </a:t>
            </a:r>
            <a:r>
              <a:rPr lang="ru-RU" dirty="0" err="1"/>
              <a:t>М.Бычков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39"/>
            <a:ext cx="4048125" cy="5400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33636"/>
            <a:ext cx="3848100" cy="5219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97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32240" y="6381328"/>
            <a:ext cx="2353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Художник Б. </a:t>
            </a:r>
            <a:r>
              <a:rPr lang="ru-RU" dirty="0" err="1"/>
              <a:t>Дехтерёв</a:t>
            </a:r>
            <a:endParaRPr lang="ru-RU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8349"/>
            <a:ext cx="4551750" cy="612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206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688" y="571500"/>
            <a:ext cx="4238625" cy="571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298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211" y="2492896"/>
            <a:ext cx="3032844" cy="396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6632"/>
            <a:ext cx="2972973" cy="3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10" y="188640"/>
            <a:ext cx="2783505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75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289560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84784"/>
            <a:ext cx="4029075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72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992"/>
            <a:ext cx="4762500" cy="620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30" y="1139825"/>
            <a:ext cx="4486275" cy="571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44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159688" cy="540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619" y="1628800"/>
            <a:ext cx="28289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486" y="1124744"/>
            <a:ext cx="4762500" cy="621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336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909" y="764704"/>
            <a:ext cx="3262301" cy="43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35052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627" y="3586790"/>
            <a:ext cx="2857500" cy="353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651" y="6515100"/>
            <a:ext cx="31146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691" y="116632"/>
            <a:ext cx="2451482" cy="324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118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15</Words>
  <Application>Microsoft Office PowerPoint</Application>
  <PresentationFormat>Экран (4:3)</PresentationFormat>
  <Paragraphs>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мой</dc:creator>
  <cp:lastModifiedBy>мой</cp:lastModifiedBy>
  <cp:revision>11</cp:revision>
  <dcterms:created xsi:type="dcterms:W3CDTF">2012-11-05T11:47:33Z</dcterms:created>
  <dcterms:modified xsi:type="dcterms:W3CDTF">2012-11-06T05:57:27Z</dcterms:modified>
</cp:coreProperties>
</file>