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6" r:id="rId5"/>
    <p:sldId id="267" r:id="rId6"/>
    <p:sldId id="259" r:id="rId7"/>
    <p:sldId id="265" r:id="rId8"/>
    <p:sldId id="260" r:id="rId9"/>
    <p:sldId id="264" r:id="rId10"/>
    <p:sldId id="262" r:id="rId11"/>
    <p:sldId id="263" r:id="rId12"/>
    <p:sldId id="261" r:id="rId13"/>
    <p:sldId id="268" r:id="rId14"/>
    <p:sldId id="269" r:id="rId15"/>
    <p:sldId id="270" r:id="rId16"/>
    <p:sldId id="276" r:id="rId17"/>
    <p:sldId id="274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4" y="5483700"/>
            <a:ext cx="1447800" cy="22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8000"/>
            <a:ext cx="1596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&amp;Gcy;&amp;acy;&amp;ncy;&amp;scy; &amp;KHcy;&amp;rcy;&amp;icy;&amp;scy;&amp;tcy;&amp;icy;&amp;acy;&amp;ncy; &amp;Acy;&amp;ncy;&amp;dcy;&amp;iecy;&amp;rcy;&amp;scy;&amp;iecy;&amp;ncy; (&amp;dcy;&amp;acy;&amp;tcy;. Hans Christian Andersen). &amp;Pcy;&amp;ocy;&amp;dcy;&amp;pcy;&amp;icy;&amp;scy;&amp;softcy;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165304"/>
            <a:ext cx="168592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9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Ханс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Кристиан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Андерсен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58544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«Все к лучшему в этом наилучшем из миров!» - любил повторять он, успокаивая других, и... успокаиваясь сам.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7" y="996300"/>
            <a:ext cx="3551214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7" y="5598000"/>
            <a:ext cx="40576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5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6093296"/>
            <a:ext cx="239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Художник  </a:t>
            </a:r>
            <a:r>
              <a:rPr lang="ru-RU" dirty="0"/>
              <a:t>А</a:t>
            </a:r>
            <a:r>
              <a:rPr lang="ru-RU" dirty="0" smtClean="0"/>
              <a:t>.  Кокорин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62025"/>
            <a:ext cx="38100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47750"/>
            <a:ext cx="35052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4600" y="6165304"/>
            <a:ext cx="279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Художник  </a:t>
            </a:r>
            <a:r>
              <a:rPr lang="ru-RU" dirty="0"/>
              <a:t>В</a:t>
            </a:r>
            <a:r>
              <a:rPr lang="ru-RU" dirty="0" smtClean="0"/>
              <a:t>.  </a:t>
            </a:r>
            <a:r>
              <a:rPr lang="ru-RU" dirty="0" err="1" smtClean="0"/>
              <a:t>Алфеевский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1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047750"/>
            <a:ext cx="36861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37312"/>
            <a:ext cx="2779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9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047750"/>
            <a:ext cx="35337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341295"/>
            <a:ext cx="2779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8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047750"/>
            <a:ext cx="35147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37312"/>
            <a:ext cx="2779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4208" y="6237312"/>
            <a:ext cx="240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Художник </a:t>
            </a:r>
            <a:r>
              <a:rPr lang="ru-RU" dirty="0" smtClean="0"/>
              <a:t> Д</a:t>
            </a:r>
            <a:r>
              <a:rPr lang="ru-RU" dirty="0"/>
              <a:t>. </a:t>
            </a:r>
            <a:r>
              <a:rPr lang="ru-RU" dirty="0" err="1"/>
              <a:t>Пейшенс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9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66850"/>
            <a:ext cx="47625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1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28713"/>
            <a:ext cx="76390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14375"/>
            <a:ext cx="748665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24025"/>
            <a:ext cx="47625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3849119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0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4198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07" y="2724150"/>
            <a:ext cx="62769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94" y="4293096"/>
            <a:ext cx="3548199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9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9" y="83671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16631"/>
            <a:ext cx="4322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Дом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Х.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К. Андерсена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в Оденсе </a:t>
            </a:r>
          </a:p>
        </p:txBody>
      </p:sp>
    </p:spTree>
    <p:extLst>
      <p:ext uri="{BB962C8B-B14F-4D97-AF65-F5344CB8AC3E}">
        <p14:creationId xmlns:p14="http://schemas.microsoft.com/office/powerpoint/2010/main" val="39322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286250" cy="561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70" y="764704"/>
            <a:ext cx="4286250" cy="560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0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6700"/>
            <a:ext cx="4762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5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14488"/>
            <a:ext cx="47625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028700"/>
            <a:ext cx="639127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65304"/>
            <a:ext cx="24939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995363"/>
            <a:ext cx="3857625" cy="486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72" y="6196136"/>
            <a:ext cx="24939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01" y="605663"/>
            <a:ext cx="5845737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76940"/>
            <a:ext cx="24939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6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36" y="116632"/>
            <a:ext cx="428625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09320"/>
            <a:ext cx="24939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0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48</Words>
  <Application>Microsoft Office PowerPoint</Application>
  <PresentationFormat>Экран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Ханс Кристиан Андерсен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Ханс Кристиан Андерсен</dc:title>
  <dc:creator>мой</dc:creator>
  <cp:lastModifiedBy>мой</cp:lastModifiedBy>
  <cp:revision>16</cp:revision>
  <dcterms:created xsi:type="dcterms:W3CDTF">2012-11-05T14:11:10Z</dcterms:created>
  <dcterms:modified xsi:type="dcterms:W3CDTF">2012-11-06T05:59:18Z</dcterms:modified>
</cp:coreProperties>
</file>