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0"/>
            <a:ext cx="3139821" cy="481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88" y="980728"/>
            <a:ext cx="3505200" cy="540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781218"/>
            <a:ext cx="3467100" cy="529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53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5" y="32048"/>
            <a:ext cx="23812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2590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-222824"/>
            <a:ext cx="2667000" cy="392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424" y="1412776"/>
            <a:ext cx="3238500" cy="489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90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мой</dc:creator>
  <cp:lastModifiedBy>мой</cp:lastModifiedBy>
  <cp:revision>5</cp:revision>
  <dcterms:created xsi:type="dcterms:W3CDTF">2012-03-19T10:39:35Z</dcterms:created>
  <dcterms:modified xsi:type="dcterms:W3CDTF">2012-03-19T11:10:22Z</dcterms:modified>
</cp:coreProperties>
</file>