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  <p:sldId id="260" r:id="rId5"/>
    <p:sldId id="259" r:id="rId6"/>
    <p:sldId id="262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246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-13609"/>
            <a:ext cx="5223506" cy="6787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076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956" y="1844824"/>
            <a:ext cx="2852928" cy="3763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858" y="-171400"/>
            <a:ext cx="3511296" cy="4649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" y="2816253"/>
            <a:ext cx="29527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242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247775"/>
            <a:ext cx="4762500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736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466725"/>
            <a:ext cx="4762500" cy="592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259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133475"/>
            <a:ext cx="4762500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548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2656"/>
            <a:ext cx="6342126" cy="663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281" y="332656"/>
            <a:ext cx="3905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520" y="332656"/>
            <a:ext cx="3905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19209"/>
            <a:ext cx="3905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571" y="3667125"/>
            <a:ext cx="3905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449" y="3789040"/>
            <a:ext cx="3905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253" y="3612897"/>
            <a:ext cx="3905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477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205" y="1268342"/>
            <a:ext cx="3028950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 descr="C:\Users\мой\Pictures\лиса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411" y="-171400"/>
            <a:ext cx="3204401" cy="423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803104"/>
            <a:ext cx="259080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41" y="-459432"/>
            <a:ext cx="2426970" cy="3685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 descr="C:\Users\мой\AppData\Local\Temp\8490-248571-19-obl-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8" y="3000375"/>
            <a:ext cx="2831497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82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мой</dc:creator>
  <cp:lastModifiedBy>мой</cp:lastModifiedBy>
  <cp:revision>9</cp:revision>
  <dcterms:created xsi:type="dcterms:W3CDTF">2012-03-18T07:37:48Z</dcterms:created>
  <dcterms:modified xsi:type="dcterms:W3CDTF">2012-03-18T18:03:43Z</dcterms:modified>
</cp:coreProperties>
</file>