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095625" cy="46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7" y="476671"/>
            <a:ext cx="3231833" cy="458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55435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1" y="4941168"/>
            <a:ext cx="261461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7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6" y="2229473"/>
            <a:ext cx="2643188" cy="401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71" y="689520"/>
            <a:ext cx="3272600" cy="412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" y="332656"/>
            <a:ext cx="2933700" cy="451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9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23" y="0"/>
            <a:ext cx="27908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169"/>
            <a:ext cx="2076450" cy="254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23" y="3208583"/>
            <a:ext cx="2771775" cy="36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63" y="2780928"/>
            <a:ext cx="2956560" cy="42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64" y="2469651"/>
            <a:ext cx="37099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80" y="-60954"/>
            <a:ext cx="28895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10</cp:revision>
  <dcterms:created xsi:type="dcterms:W3CDTF">2012-03-18T10:56:31Z</dcterms:created>
  <dcterms:modified xsi:type="dcterms:W3CDTF">2012-03-19T11:31:36Z</dcterms:modified>
</cp:coreProperties>
</file>