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Может ли в этих книгах находиться произведение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Н. Сладкова «Медведь и Солнце?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80385" cy="47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55578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35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48000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95250"/>
            <a:ext cx="45339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9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4048"/>
            <a:ext cx="479150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PragmaticaCSanPin-Regular"/>
              </a:rPr>
              <a:t>Назови по порядку, как в сказке.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033588"/>
            <a:ext cx="33432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3859"/>
            <a:ext cx="33051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8446"/>
            <a:ext cx="33432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3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99392"/>
            <a:ext cx="3555237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" y="44624"/>
            <a:ext cx="3437416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87" y="2168608"/>
            <a:ext cx="3308737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59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Может ли в этих книгах находиться произведение  Н. Сладкова «Медведь и Солнце?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Может ли в этой книге находиться произведение  Н. Сладкова «Медведь и Солнце?</dc:title>
  <dc:creator>мой</dc:creator>
  <cp:lastModifiedBy>мой</cp:lastModifiedBy>
  <cp:revision>4</cp:revision>
  <dcterms:created xsi:type="dcterms:W3CDTF">2012-03-05T06:29:16Z</dcterms:created>
  <dcterms:modified xsi:type="dcterms:W3CDTF">2012-03-07T04:20:12Z</dcterms:modified>
</cp:coreProperties>
</file>