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89" y="-315416"/>
            <a:ext cx="6154431" cy="76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0"/>
            <a:ext cx="1558285" cy="212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1435887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79712"/>
            <a:ext cx="4068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07" y="-1899592"/>
            <a:ext cx="6329105" cy="788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43" y="4869160"/>
            <a:ext cx="6110185" cy="761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2010690" cy="7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37" y="5189460"/>
            <a:ext cx="1095329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30" y="5202000"/>
            <a:ext cx="1018877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71500"/>
            <a:ext cx="809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211100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5</cp:revision>
  <dcterms:created xsi:type="dcterms:W3CDTF">2012-03-05T16:13:14Z</dcterms:created>
  <dcterms:modified xsi:type="dcterms:W3CDTF">2012-03-06T09:58:54Z</dcterms:modified>
</cp:coreProperties>
</file>