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478096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879486"/>
            <a:ext cx="2507869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3" y="3933048"/>
            <a:ext cx="258215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7" y="951486"/>
            <a:ext cx="254192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70" y="2780928"/>
            <a:ext cx="2013073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847"/>
            <a:ext cx="63468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</a:t>
            </a:r>
            <a:r>
              <a:rPr lang="ru-RU" sz="3100" dirty="0" smtClean="0"/>
              <a:t>В. Осеева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Рекс </a:t>
            </a:r>
            <a:r>
              <a:rPr lang="ru-RU" sz="3600" dirty="0"/>
              <a:t>и Кекс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Слава </a:t>
            </a:r>
            <a:r>
              <a:rPr lang="ru-RU" dirty="0"/>
              <a:t>и Витя сидели </a:t>
            </a:r>
            <a:r>
              <a:rPr lang="ru-RU" dirty="0" smtClean="0"/>
              <a:t>за </a:t>
            </a:r>
            <a:r>
              <a:rPr lang="ru-RU" dirty="0"/>
              <a:t>одной </a:t>
            </a:r>
            <a:r>
              <a:rPr lang="ru-RU" dirty="0" smtClean="0"/>
              <a:t>партой.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Мальчики </a:t>
            </a:r>
            <a:r>
              <a:rPr lang="ru-RU" dirty="0"/>
              <a:t>очень дружили и как могли помогали друг другу. Витя помогал Славе решать задачи, а Слава следил, чтобы Витя правильно писал слова и не пачкал свои тетради кляксами. Однажды они сильно поспорили.</a:t>
            </a:r>
          </a:p>
          <a:p>
            <a:pPr marL="0" indent="0" algn="just">
              <a:buNone/>
            </a:pPr>
            <a:r>
              <a:rPr lang="ru-RU" dirty="0"/>
              <a:t>– У нашего директора есть большая собака, её зовут Рекс, – сказал Витя.</a:t>
            </a:r>
          </a:p>
          <a:p>
            <a:pPr marL="0" indent="0" algn="just">
              <a:buNone/>
            </a:pPr>
            <a:r>
              <a:rPr lang="ru-RU" dirty="0"/>
              <a:t>– Не Рекс, а Кекс, – поправил его Слава.</a:t>
            </a:r>
          </a:p>
          <a:p>
            <a:pPr marL="0" indent="0" algn="just">
              <a:buNone/>
            </a:pPr>
            <a:r>
              <a:rPr lang="ru-RU" dirty="0"/>
              <a:t>– Нет, Рекс!</a:t>
            </a:r>
          </a:p>
          <a:p>
            <a:pPr marL="0" indent="0" algn="just">
              <a:buNone/>
            </a:pPr>
            <a:r>
              <a:rPr lang="ru-RU" dirty="0"/>
              <a:t>– Нет, Кекс!</a:t>
            </a:r>
          </a:p>
          <a:p>
            <a:pPr marL="0" indent="0" algn="just">
              <a:buNone/>
            </a:pPr>
            <a:r>
              <a:rPr lang="ru-RU" dirty="0" smtClean="0"/>
              <a:t>       Мальчики </a:t>
            </a:r>
            <a:r>
              <a:rPr lang="ru-RU" dirty="0"/>
              <a:t>поссорились. Витя ушёл на другую парту. На следующий день Слава не решил заданную на дом задачу, а Витя подал учителю неряшливую тетрадь. Спустя несколько дней дела пошли ещё хуже: оба мальчика получили по двойке. А потом они узнали, что собаку директора зовут Ральф.</a:t>
            </a:r>
          </a:p>
          <a:p>
            <a:pPr marL="0" indent="0" algn="just">
              <a:buNone/>
            </a:pPr>
            <a:r>
              <a:rPr lang="ru-RU" dirty="0"/>
              <a:t>– Значит, нам не из-за чего ссориться! – обрадовался Слава.</a:t>
            </a:r>
          </a:p>
          <a:p>
            <a:pPr marL="0" indent="0" algn="just">
              <a:buNone/>
            </a:pPr>
            <a:r>
              <a:rPr lang="ru-RU" dirty="0"/>
              <a:t>– Конечно, не из-за чего, – согласился Витя.</a:t>
            </a:r>
          </a:p>
          <a:p>
            <a:pPr marL="0" indent="0" algn="just">
              <a:buNone/>
            </a:pPr>
            <a:r>
              <a:rPr lang="ru-RU" dirty="0" smtClean="0"/>
              <a:t>       Оба </a:t>
            </a:r>
            <a:r>
              <a:rPr lang="ru-RU" dirty="0"/>
              <a:t>мальчика снова уселись </a:t>
            </a:r>
            <a:r>
              <a:rPr lang="ru-RU" dirty="0" smtClean="0"/>
              <a:t>за </a:t>
            </a:r>
            <a:r>
              <a:rPr lang="ru-RU" dirty="0"/>
              <a:t>одну парту.</a:t>
            </a:r>
          </a:p>
          <a:p>
            <a:pPr marL="0" indent="0" algn="just">
              <a:buNone/>
            </a:pPr>
            <a:r>
              <a:rPr lang="ru-RU" dirty="0"/>
              <a:t>– Вот тебе и Рекс, вот тебе и Кекс. Противная собака, две двойки мы из-за неё схватили! И подумать только, из-за чего люди ссорятся!..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2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07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Выбери иллюстрацию к рассказу «Рекс и Кекс»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27154"/>
            <a:ext cx="2559967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646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773737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0768"/>
            <a:ext cx="2828732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27128"/>
            <a:ext cx="3051525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72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                                В. Осеева Рекс и Кекс </vt:lpstr>
      <vt:lpstr>Выбери иллюстрацию к рассказу «Рекс и Кекс»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6</cp:revision>
  <dcterms:created xsi:type="dcterms:W3CDTF">2012-03-05T07:39:29Z</dcterms:created>
  <dcterms:modified xsi:type="dcterms:W3CDTF">2012-03-06T05:40:54Z</dcterms:modified>
</cp:coreProperties>
</file>