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Михаил Михайлович Зощенко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62" y="908720"/>
            <a:ext cx="2854872" cy="36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20955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65" y="1185477"/>
            <a:ext cx="2607785" cy="315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4" y="3717032"/>
            <a:ext cx="2095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8291"/>
            <a:ext cx="28575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82" y="4117082"/>
            <a:ext cx="1905000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30575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18987"/>
            <a:ext cx="3810000" cy="578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0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342900"/>
            <a:ext cx="7096125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80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45604"/>
            <a:ext cx="2592000" cy="34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7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286125" cy="444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275590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2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Михаил Михайлович Зощенко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6</cp:revision>
  <dcterms:created xsi:type="dcterms:W3CDTF">2013-01-25T08:25:53Z</dcterms:created>
  <dcterms:modified xsi:type="dcterms:W3CDTF">2013-01-31T12:32:27Z</dcterms:modified>
</cp:coreProperties>
</file>