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Андрей Платонович Платонов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067176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0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905125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81859"/>
            <a:ext cx="2697671" cy="429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86402" cy="33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0259"/>
            <a:ext cx="2662918" cy="413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6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528763"/>
            <a:ext cx="2343150" cy="380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809625"/>
            <a:ext cx="3228975" cy="523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2381250" cy="317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06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Андрей Платонович Платонов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Платонович Платонов</dc:title>
  <dc:creator>мой</dc:creator>
  <cp:lastModifiedBy>мой</cp:lastModifiedBy>
  <cp:revision>3</cp:revision>
  <dcterms:created xsi:type="dcterms:W3CDTF">2013-01-31T12:29:42Z</dcterms:created>
  <dcterms:modified xsi:type="dcterms:W3CDTF">2013-01-31T12:49:26Z</dcterms:modified>
</cp:coreProperties>
</file>