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47750"/>
            <a:ext cx="36576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5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13" y="980728"/>
            <a:ext cx="3806036" cy="49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1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571500"/>
            <a:ext cx="37242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6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873600" cy="51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9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1</cp:revision>
  <dcterms:created xsi:type="dcterms:W3CDTF">2013-01-31T18:22:29Z</dcterms:created>
  <dcterms:modified xsi:type="dcterms:W3CDTF">2013-01-31T18:30:03Z</dcterms:modified>
</cp:coreProperties>
</file>