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69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Лев Моисеевич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Квитко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"/>
            <a:ext cx="21907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9" y="3696322"/>
            <a:ext cx="238125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63" y="3429000"/>
            <a:ext cx="2870132" cy="40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2557"/>
            <a:ext cx="3031793" cy="39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40" y="2924944"/>
            <a:ext cx="29337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23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081088"/>
            <a:ext cx="3629025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542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Лев Моисеевич Квитко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Моисеевич Квитко</dc:title>
  <dc:creator>мой</dc:creator>
  <cp:lastModifiedBy>мой</cp:lastModifiedBy>
  <cp:revision>1</cp:revision>
  <dcterms:created xsi:type="dcterms:W3CDTF">2013-01-25T08:11:08Z</dcterms:created>
  <dcterms:modified xsi:type="dcterms:W3CDTF">2013-01-25T08:21:27Z</dcterms:modified>
</cp:coreProperties>
</file>