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02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Виктор Юзефович Драгунский</a:t>
            </a:r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63679"/>
            <a:ext cx="2381250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731078"/>
            <a:ext cx="2566052" cy="39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00808"/>
            <a:ext cx="2833691" cy="37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306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</Words>
  <Application>Microsoft Office PowerPoint</Application>
  <PresentationFormat>Экран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Виктор Юзефович Драгунский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мой</dc:creator>
  <cp:lastModifiedBy>мой</cp:lastModifiedBy>
  <cp:revision>5</cp:revision>
  <dcterms:created xsi:type="dcterms:W3CDTF">2013-01-25T08:24:29Z</dcterms:created>
  <dcterms:modified xsi:type="dcterms:W3CDTF">2013-02-01T16:10:28Z</dcterms:modified>
</cp:coreProperties>
</file>