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Николай Петров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 Вагнер</a:t>
            </a:r>
            <a:b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1829-1907</a:t>
            </a:r>
            <a:endParaRPr lang="ru-RU" sz="27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58" y="1052736"/>
            <a:ext cx="1524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61776"/>
            <a:ext cx="30099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832" y="3789039"/>
            <a:ext cx="28575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52" y="3284984"/>
            <a:ext cx="18288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786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Николай Петрович Вагнер 1829-1907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Петрович Вагнер 1829-1907</dc:title>
  <dc:creator>мой</dc:creator>
  <cp:lastModifiedBy>мой</cp:lastModifiedBy>
  <cp:revision>2</cp:revision>
  <dcterms:created xsi:type="dcterms:W3CDTF">2013-08-29T04:38:33Z</dcterms:created>
  <dcterms:modified xsi:type="dcterms:W3CDTF">2013-08-29T04:54:02Z</dcterms:modified>
</cp:coreProperties>
</file>