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17" y="18864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Художник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Иван Яковлевич 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Билибин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3705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052" y="5814556"/>
            <a:ext cx="2752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Б. М. Кустодиев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449401"/>
            <a:ext cx="3090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Портрет И</a:t>
            </a:r>
            <a:r>
              <a:rPr lang="ru-RU" dirty="0" smtClean="0"/>
              <a:t>. Я. </a:t>
            </a:r>
            <a:r>
              <a:rPr lang="ru-RU" dirty="0" err="1" smtClean="0"/>
              <a:t>Билибина</a:t>
            </a:r>
            <a:r>
              <a:rPr lang="ru-RU" dirty="0"/>
              <a:t>. 1901</a:t>
            </a:r>
          </a:p>
        </p:txBody>
      </p:sp>
    </p:spTree>
    <p:extLst>
      <p:ext uri="{BB962C8B-B14F-4D97-AF65-F5344CB8AC3E}">
        <p14:creationId xmlns:p14="http://schemas.microsoft.com/office/powerpoint/2010/main" val="971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0005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05" y="5733256"/>
            <a:ext cx="36036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97" y="332656"/>
            <a:ext cx="486226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99376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810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23925"/>
            <a:ext cx="7620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Художник Иван Яковлевич  Билибин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И. А. Билибин</dc:title>
  <dc:creator>мой</dc:creator>
  <cp:lastModifiedBy>мой</cp:lastModifiedBy>
  <cp:revision>3</cp:revision>
  <dcterms:created xsi:type="dcterms:W3CDTF">2013-08-29T04:40:04Z</dcterms:created>
  <dcterms:modified xsi:type="dcterms:W3CDTF">2013-08-30T06:33:57Z</dcterms:modified>
</cp:coreProperties>
</file>