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0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6227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Иван Сергеевич Тургенев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81945"/>
            <a:ext cx="3430714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96" y="963892"/>
            <a:ext cx="3897976" cy="5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62116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Портрет </a:t>
            </a:r>
            <a:r>
              <a:rPr lang="ru-RU" dirty="0" smtClean="0"/>
              <a:t>И. Тургенева </a:t>
            </a:r>
            <a:r>
              <a:rPr lang="ru-RU" dirty="0" smtClean="0"/>
              <a:t> (</a:t>
            </a:r>
            <a:r>
              <a:rPr lang="ru-RU" dirty="0" smtClean="0"/>
              <a:t>1879</a:t>
            </a:r>
            <a:r>
              <a:rPr lang="ru-RU" dirty="0"/>
              <a:t>) </a:t>
            </a:r>
            <a:endParaRPr lang="ru-RU" dirty="0" smtClean="0"/>
          </a:p>
          <a:p>
            <a:r>
              <a:rPr lang="ru-RU" dirty="0" smtClean="0"/>
              <a:t>Художник </a:t>
            </a:r>
            <a:r>
              <a:rPr lang="ru-RU" dirty="0"/>
              <a:t>И. Е.  Репин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02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Экран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Иван Сергеевич Тургенев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Сергеевич Тургенев</dc:title>
  <dc:creator>мой</dc:creator>
  <cp:lastModifiedBy>мой</cp:lastModifiedBy>
  <cp:revision>2</cp:revision>
  <dcterms:created xsi:type="dcterms:W3CDTF">2013-08-29T04:40:12Z</dcterms:created>
  <dcterms:modified xsi:type="dcterms:W3CDTF">2013-08-30T06:37:45Z</dcterms:modified>
</cp:coreProperties>
</file>