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52B4E-D293-4202-BAF5-3262274464D7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B2B29-9DD4-43F4-A11D-B47A4B2FE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B2B29-9DD4-43F4-A11D-B47A4B2FEFA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B2B29-9DD4-43F4-A11D-B47A4B2FEFA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яц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9" y="980729"/>
            <a:ext cx="1152128" cy="1706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мураве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4139952" y="2852936"/>
            <a:ext cx="1512168" cy="894201"/>
          </a:xfrm>
          <a:prstGeom prst="rect">
            <a:avLst/>
          </a:prstGeom>
        </p:spPr>
      </p:pic>
      <p:pic>
        <p:nvPicPr>
          <p:cNvPr id="6" name="Рисунок 5" descr="стано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3861048"/>
            <a:ext cx="1147143" cy="13681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5961" y="908720"/>
            <a:ext cx="350121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ru-R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 делает?</a:t>
            </a:r>
            <a:endParaRPr lang="ru-RU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0"/>
            <a:ext cx="293920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50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</a:t>
            </a:r>
            <a:r>
              <a:rPr lang="ru-R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r>
              <a:rPr lang="en-US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что?</a:t>
            </a:r>
            <a:endParaRPr lang="ru-RU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90718" y="908720"/>
            <a:ext cx="215328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акой?</a:t>
            </a:r>
            <a:endParaRPr lang="ru-RU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79512" y="2636912"/>
            <a:ext cx="8640960" cy="2376264"/>
            <a:chOff x="179512" y="2636912"/>
            <a:chExt cx="8640960" cy="237626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79512" y="2636912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79512" y="3789040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79512" y="5013176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940152" y="4941168"/>
              <a:ext cx="2880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940152" y="3789040"/>
              <a:ext cx="2880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868144" y="2636912"/>
              <a:ext cx="29158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рлы.jpg"/>
          <p:cNvPicPr>
            <a:picLocks noChangeAspect="1"/>
          </p:cNvPicPr>
          <p:nvPr/>
        </p:nvPicPr>
        <p:blipFill>
          <a:blip r:embed="rId3" cstate="print"/>
          <a:srcRect l="23750"/>
          <a:stretch>
            <a:fillRect/>
          </a:stretch>
        </p:blipFill>
        <p:spPr>
          <a:xfrm>
            <a:off x="323527" y="260648"/>
            <a:ext cx="2097627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мороз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1412776"/>
            <a:ext cx="2469005" cy="1802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повар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2348880"/>
            <a:ext cx="1872208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завтрак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63888" y="3501008"/>
            <a:ext cx="2504610" cy="1916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небо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48" y="4725144"/>
            <a:ext cx="2304256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ор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75159" y="0"/>
            <a:ext cx="3768839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повар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573016"/>
            <a:ext cx="2846986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</Words>
  <Application>Microsoft Office PowerPoint</Application>
  <PresentationFormat>Экран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7</cp:revision>
  <dcterms:created xsi:type="dcterms:W3CDTF">2011-09-04T14:01:05Z</dcterms:created>
  <dcterms:modified xsi:type="dcterms:W3CDTF">2012-06-12T12:45:34Z</dcterms:modified>
</cp:coreProperties>
</file>