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12D47-2D8F-4AC3-91C8-1D6558FAEC6D}" type="datetimeFigureOut">
              <a:rPr lang="ru-RU" smtClean="0"/>
              <a:t>21.01.2012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05BDC-1B63-4257-B0E2-3A4730D4E44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05BDC-1B63-4257-B0E2-3A4730D4E446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05BDC-1B63-4257-B0E2-3A4730D4E446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05BDC-1B63-4257-B0E2-3A4730D4E446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Молния 5"/>
          <p:cNvSpPr/>
          <p:nvPr/>
        </p:nvSpPr>
        <p:spPr>
          <a:xfrm flipH="1">
            <a:off x="8676456" y="1052736"/>
            <a:ext cx="144016" cy="216024"/>
          </a:xfrm>
          <a:prstGeom prst="lightningBolt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0" y="1124744"/>
            <a:ext cx="93431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. нить   </a:t>
            </a:r>
            <a:r>
              <a:rPr lang="ru-RU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. нок   </a:t>
            </a:r>
            <a:r>
              <a:rPr lang="ru-RU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ru-RU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ки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зв</a:t>
            </a: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2780928"/>
            <a:ext cx="74647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ru-RU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ки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зу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.    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   зу</a:t>
            </a: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ной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79712" y="404664"/>
            <a:ext cx="6033896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5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ru-RU" sz="5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5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– д</a:t>
            </a:r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5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</a:p>
          <a:p>
            <a:endParaRPr lang="ru-RU" sz="5400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5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ru-RU" sz="5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5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5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– д</a:t>
            </a:r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  <a:p>
            <a:endParaRPr lang="ru-RU" sz="5400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5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sz="5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.  - ве</a:t>
            </a:r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5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ут ,  ве</a:t>
            </a:r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5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ли</a:t>
            </a:r>
            <a:endParaRPr lang="ru-RU" sz="54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53651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чка,   р</a:t>
            </a:r>
            <a:r>
              <a:rPr lang="ru-RU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ченька -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3140968"/>
            <a:ext cx="30298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гла</a:t>
            </a:r>
            <a:r>
              <a:rPr lang="ru-RU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ной –  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1526" y="4293096"/>
            <a:ext cx="23092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дим –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484784"/>
            <a:ext cx="67757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ека,   речушка,   речной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3848" y="3140968"/>
            <a:ext cx="3622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лаз,   глазки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12019" y="4293096"/>
            <a:ext cx="65319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одил,   ходили,  ходули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57</Words>
  <Application>Microsoft Office PowerPoint</Application>
  <PresentationFormat>Экран (4:3)</PresentationFormat>
  <Paragraphs>16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Вероника Захарова</dc:creator>
  <cp:lastModifiedBy>Пользователь Windows</cp:lastModifiedBy>
  <cp:revision>3</cp:revision>
  <dcterms:created xsi:type="dcterms:W3CDTF">2012-01-21T14:02:20Z</dcterms:created>
  <dcterms:modified xsi:type="dcterms:W3CDTF">2012-01-21T14:33:14Z</dcterms:modified>
</cp:coreProperties>
</file>