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11754-8812-472E-810C-D0B179D23477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B4351-DA3D-4631-87A9-8D2FB4836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B4351-DA3D-4631-87A9-8D2FB483624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07проп.jpg"/>
          <p:cNvPicPr>
            <a:picLocks noChangeAspect="1"/>
          </p:cNvPicPr>
          <p:nvPr/>
        </p:nvPicPr>
        <p:blipFill>
          <a:blip r:embed="rId3" cstate="print">
            <a:lum bright="-10000" contrast="30000"/>
          </a:blip>
          <a:srcRect l="2231" t="21345" r="3636" b="14977"/>
          <a:stretch>
            <a:fillRect/>
          </a:stretch>
        </p:blipFill>
        <p:spPr>
          <a:xfrm>
            <a:off x="1115616" y="188640"/>
            <a:ext cx="7200800" cy="6448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7</cp:revision>
  <dcterms:created xsi:type="dcterms:W3CDTF">2012-02-05T09:57:59Z</dcterms:created>
  <dcterms:modified xsi:type="dcterms:W3CDTF">2012-03-31T17:01:52Z</dcterms:modified>
</cp:coreProperties>
</file>