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8" r:id="rId3"/>
    <p:sldId id="257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5379" autoAdjust="0"/>
  </p:normalViewPr>
  <p:slideViewPr>
    <p:cSldViewPr>
      <p:cViewPr varScale="1">
        <p:scale>
          <a:sx n="107" d="100"/>
          <a:sy n="10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56918B-CFF8-4621-AA42-8F0B0A9A1599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A76F3E-E59E-485B-A730-43A69AF1CDD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1A76F3E-E59E-485B-A730-43A69AF1CDD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23.05.2012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75856" y="332656"/>
            <a:ext cx="4376519" cy="409342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од 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.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</a:t>
            </a:r>
            <a:r>
              <a:rPr lang="ru-RU" sz="65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ить</a:t>
            </a:r>
            <a:endParaRPr lang="ru-RU" sz="65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ш 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.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гнуть</a:t>
            </a:r>
          </a:p>
          <a:p>
            <a:pPr algn="ctr"/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</a:t>
            </a:r>
            <a:r>
              <a:rPr lang="ru-RU" sz="65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ог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  <a:effectLst/>
              </a:rPr>
              <a:t>.</a:t>
            </a:r>
            <a:r>
              <a:rPr lang="ru-RU" sz="65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 </a:t>
            </a:r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</a:t>
            </a:r>
            <a:r>
              <a:rPr lang="ru-RU" sz="6500" b="1" cap="none" spc="0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тить</a:t>
            </a:r>
            <a:endParaRPr lang="ru-RU" sz="6500" b="1" cap="none" spc="0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  <a:p>
            <a:pPr algn="ctr"/>
            <a:r>
              <a:rPr lang="ru-RU" sz="65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покр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B050"/>
                </a:solidFill>
              </a:rPr>
              <a:t>.</a:t>
            </a:r>
            <a:r>
              <a:rPr lang="ru-RU" sz="65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шить</a:t>
            </a:r>
            <a:endParaRPr lang="ru-RU" sz="65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-1.jpg"/>
          <p:cNvPicPr>
            <a:picLocks noChangeAspect="1"/>
          </p:cNvPicPr>
          <p:nvPr/>
        </p:nvPicPr>
        <p:blipFill>
          <a:blip r:embed="rId3" cstate="print">
            <a:lum bright="-10000" contrast="40000"/>
          </a:blip>
          <a:srcRect l="6073" t="30567" r="56158"/>
          <a:stretch>
            <a:fillRect/>
          </a:stretch>
        </p:blipFill>
        <p:spPr>
          <a:xfrm>
            <a:off x="179512" y="0"/>
            <a:ext cx="4464496" cy="435708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" name="Рисунок 2" descr="S-1.jpg"/>
          <p:cNvPicPr>
            <a:picLocks noChangeAspect="1"/>
          </p:cNvPicPr>
          <p:nvPr/>
        </p:nvPicPr>
        <p:blipFill>
          <a:blip r:embed="rId3" cstate="print">
            <a:lum bright="-20000" contrast="40000"/>
          </a:blip>
          <a:srcRect l="57785" t="30567" r="2839"/>
          <a:stretch>
            <a:fillRect/>
          </a:stretch>
        </p:blipFill>
        <p:spPr>
          <a:xfrm>
            <a:off x="4355976" y="2204864"/>
            <a:ext cx="4499992" cy="42125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6901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делает?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995936" y="476672"/>
            <a:ext cx="319356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тил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тила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м . трели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2780928"/>
            <a:ext cx="39802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сделает?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3212976"/>
            <a:ext cx="3935757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нач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ртил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прок 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тила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посм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трели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243406" cy="86177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0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0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  (с)делает?</a:t>
            </a:r>
            <a:endParaRPr lang="ru-RU" sz="50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707904" y="764704"/>
            <a:ext cx="2949397" cy="507831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вил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ил</a:t>
            </a:r>
            <a:endParaRPr lang="ru-RU" sz="54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св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рил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лил</a:t>
            </a: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нат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нул</a:t>
            </a:r>
            <a:endParaRPr lang="ru-RU" sz="5400" b="1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54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згл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smtClean="0">
                <a:ln w="1905"/>
                <a:solidFill>
                  <a:srgbClr val="00B05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54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нул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665069" y="0"/>
            <a:ext cx="14789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ч</a:t>
            </a:r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то?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64</Words>
  <Application>Microsoft Office PowerPoint</Application>
  <PresentationFormat>Экран (4:3)</PresentationFormat>
  <Paragraphs>24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Вероника Захарова</dc:creator>
  <cp:lastModifiedBy>Надежда</cp:lastModifiedBy>
  <cp:revision>8</cp:revision>
  <dcterms:created xsi:type="dcterms:W3CDTF">2012-01-29T13:44:59Z</dcterms:created>
  <dcterms:modified xsi:type="dcterms:W3CDTF">2012-05-23T07:56:14Z</dcterms:modified>
</cp:coreProperties>
</file>