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6918B-CFF8-4621-AA42-8F0B0A9A1599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76F3E-E59E-485B-A730-43A69AF1C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5868144" y="3212976"/>
            <a:ext cx="2071593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 .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24128" y="2204864"/>
            <a:ext cx="2388346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65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твё</a:t>
            </a:r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  <a:endParaRPr lang="ru-RU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96752"/>
            <a:ext cx="2755434" cy="30931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65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тн</a:t>
            </a:r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су</a:t>
            </a:r>
          </a:p>
          <a:p>
            <a:pPr algn="ctr"/>
            <a:r>
              <a:rPr lang="ru-RU" sz="6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</a:t>
            </a:r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  <a:r>
              <a:rPr lang="ru-RU" sz="6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</a:t>
            </a:r>
            <a:endParaRPr lang="ru-RU" sz="6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 . </a:t>
            </a:r>
            <a:r>
              <a:rPr lang="ru-RU" sz="6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лзу</a:t>
            </a:r>
            <a:endParaRPr lang="ru-RU" sz="6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47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 (с)делаю?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25445" y="0"/>
            <a:ext cx="4318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  (с)делал?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29551" y="1196752"/>
            <a:ext cx="2620782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65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тнё</a:t>
            </a:r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 </a:t>
            </a:r>
            <a:endParaRPr lang="ru-RU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95736" y="2132856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95736" y="3140968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19672" y="4149080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308304" y="4149080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6948264" y="2060848"/>
            <a:ext cx="504056" cy="144016"/>
            <a:chOff x="5148064" y="4653136"/>
            <a:chExt cx="504056" cy="144016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148064" y="4797152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148064" y="4653136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>
            <a:off x="7524328" y="3140968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24328" y="2060848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2843808" y="2060848"/>
            <a:ext cx="504056" cy="144016"/>
            <a:chOff x="5148064" y="4653136"/>
            <a:chExt cx="504056" cy="144016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148064" y="4797152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148064" y="4653136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6948264" y="3140968"/>
            <a:ext cx="504056" cy="144016"/>
            <a:chOff x="5148064" y="4653136"/>
            <a:chExt cx="504056" cy="14401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148064" y="4797152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148064" y="4653136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2843808" y="3068960"/>
            <a:ext cx="504056" cy="144016"/>
            <a:chOff x="5148064" y="4653136"/>
            <a:chExt cx="504056" cy="144016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5148064" y="4797152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148064" y="4653136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6372200" y="4149080"/>
            <a:ext cx="504056" cy="144016"/>
            <a:chOff x="5148064" y="4653136"/>
            <a:chExt cx="504056" cy="144016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5148064" y="4797152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148064" y="4653136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2627784" y="4077072"/>
            <a:ext cx="504056" cy="144016"/>
            <a:chOff x="5148064" y="4653136"/>
            <a:chExt cx="504056" cy="14401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5148064" y="4797152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148064" y="4653136"/>
              <a:ext cx="50405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2123728" y="1196752"/>
            <a:ext cx="604654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65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23728" y="2204864"/>
            <a:ext cx="604653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5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65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47664" y="3212976"/>
            <a:ext cx="633508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5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65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80312" y="1196752"/>
            <a:ext cx="534121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5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ru-RU" sz="65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80312" y="2204864"/>
            <a:ext cx="540533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5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endParaRPr lang="ru-RU" sz="65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36296" y="3212976"/>
            <a:ext cx="540533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5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endParaRPr lang="ru-RU" sz="65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3" name="Молния 42"/>
          <p:cNvSpPr/>
          <p:nvPr/>
        </p:nvSpPr>
        <p:spPr>
          <a:xfrm flipH="1">
            <a:off x="7308304" y="1124744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Молния 43"/>
          <p:cNvSpPr/>
          <p:nvPr/>
        </p:nvSpPr>
        <p:spPr>
          <a:xfrm flipH="1">
            <a:off x="6732240" y="3284984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Молния 44"/>
          <p:cNvSpPr/>
          <p:nvPr/>
        </p:nvSpPr>
        <p:spPr>
          <a:xfrm flipH="1">
            <a:off x="7308304" y="2204864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олния 45"/>
          <p:cNvSpPr/>
          <p:nvPr/>
        </p:nvSpPr>
        <p:spPr>
          <a:xfrm flipH="1">
            <a:off x="3131840" y="3284984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олния 46"/>
          <p:cNvSpPr/>
          <p:nvPr/>
        </p:nvSpPr>
        <p:spPr>
          <a:xfrm flipH="1">
            <a:off x="3275856" y="2348880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Молния 47"/>
          <p:cNvSpPr/>
          <p:nvPr/>
        </p:nvSpPr>
        <p:spPr>
          <a:xfrm flipH="1">
            <a:off x="3275856" y="1268760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9" grpId="0"/>
      <p:bldP spid="7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620688"/>
            <a:ext cx="231794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</a:p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внё . </a:t>
            </a:r>
          </a:p>
          <a:p>
            <a:pPr algn="ctr"/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3284984"/>
            <a:ext cx="293862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риля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</a:p>
          <a:p>
            <a:pPr algn="ctr"/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промо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</a:p>
          <a:p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ыте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 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042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  сделаю?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-3.jp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rcRect l="1577" t="23583" b="2826"/>
          <a:stretch>
            <a:fillRect/>
          </a:stretch>
        </p:blipFill>
        <p:spPr>
          <a:xfrm>
            <a:off x="323528" y="332656"/>
            <a:ext cx="8568952" cy="4982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</Words>
  <Application>Microsoft Office PowerPoint</Application>
  <PresentationFormat>Экран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2012-01-29T13:44:59Z</dcterms:created>
  <dcterms:modified xsi:type="dcterms:W3CDTF">2012-03-31T16:40:42Z</dcterms:modified>
</cp:coreProperties>
</file>