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FE250-40C9-49D0-9A1E-67600B6859C7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7B714-B132-4A86-8DAB-203FDE82FF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7B714-B132-4A86-8DAB-203FDE82FF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7B714-B132-4A86-8DAB-203FDE82FF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08104" y="188640"/>
            <a:ext cx="233589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Заяц</a:t>
            </a:r>
            <a:r>
              <a:rPr lang="ru-RU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334" y="286298"/>
            <a:ext cx="4908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374" y="214290"/>
            <a:ext cx="574196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endParaRPr lang="ru-RU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0422" y="206676"/>
            <a:ext cx="713657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endParaRPr lang="ru-RU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86486" y="214290"/>
            <a:ext cx="673582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62550" y="214290"/>
            <a:ext cx="633507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8614" y="214290"/>
            <a:ext cx="56618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endParaRPr lang="ru-RU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2670" y="214290"/>
            <a:ext cx="540533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endParaRPr lang="ru-RU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4718" y="214290"/>
            <a:ext cx="635110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endParaRPr lang="ru-RU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78774" y="214290"/>
            <a:ext cx="615874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82830" y="214290"/>
            <a:ext cx="928459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</a:t>
            </a:r>
            <a:r>
              <a:rPr lang="en-US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’</a:t>
            </a:r>
            <a:endParaRPr lang="ru-RU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74918" y="214290"/>
            <a:ext cx="482825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42470" y="214290"/>
            <a:ext cx="209063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Здра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14678" y="214290"/>
            <a:ext cx="1372492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вст</a:t>
            </a:r>
            <a:endParaRPr lang="ru-RU" sz="70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66806" y="214290"/>
            <a:ext cx="1803955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spc="50" dirty="0" err="1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7000" b="1" cap="none" spc="50" dirty="0" err="1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уй</a:t>
            </a:r>
            <a:r>
              <a:rPr lang="ru-RU" sz="7000" b="1" cap="none" spc="50" dirty="0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endParaRPr lang="ru-RU" sz="7000" b="1" cap="none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84168" y="188640"/>
            <a:ext cx="829074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7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78 -0.00116 L -0.07291 -0.00116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9" grpId="2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29102" y="2875166"/>
            <a:ext cx="1832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ств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2857496"/>
            <a:ext cx="31021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зн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’]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ашивка 20"/>
          <p:cNvSpPr/>
          <p:nvPr/>
        </p:nvSpPr>
        <p:spPr>
          <a:xfrm flipH="1">
            <a:off x="2015052" y="3089480"/>
            <a:ext cx="648072" cy="648072"/>
          </a:xfrm>
          <a:prstGeom prst="chevron">
            <a:avLst>
              <a:gd name="adj" fmla="val 740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 flipH="1">
            <a:off x="7239146" y="3145528"/>
            <a:ext cx="648072" cy="648072"/>
          </a:xfrm>
          <a:prstGeom prst="chevron">
            <a:avLst>
              <a:gd name="adj" fmla="val 740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00298" y="2214554"/>
            <a:ext cx="13195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ств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57928" y="3589546"/>
            <a:ext cx="17441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вств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19832" y="2227094"/>
            <a:ext cx="9380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15272" y="3643314"/>
            <a:ext cx="13136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здн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 animBg="1"/>
      <p:bldP spid="22" grpId="0" animBg="1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35</Words>
  <Application>Microsoft Office PowerPoint</Application>
  <PresentationFormat>Экран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Пользователь Windows</cp:lastModifiedBy>
  <cp:revision>19</cp:revision>
  <dcterms:created xsi:type="dcterms:W3CDTF">2012-02-18T15:29:38Z</dcterms:created>
  <dcterms:modified xsi:type="dcterms:W3CDTF">2012-06-12T13:16:01Z</dcterms:modified>
</cp:coreProperties>
</file>