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47E5B-30FC-4547-AF82-57FC11652459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8704E-F02A-433C-ADDA-80AE4D9C03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8704E-F02A-433C-ADDA-80AE4D9C03E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8704E-F02A-433C-ADDA-80AE4D9C03E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Vladimir%20Troitskiy\&#1056;&#1072;&#1073;&#1086;&#1095;&#1080;&#1081;%20&#1089;&#1090;&#1086;&#1083;\2%20&#1047;&#1074;&#1091;&#1082;%20&#1086;&#1076;&#1080;&#1085;,%20&#1072;%20&#1073;&#1091;&#1082;&#1074;&#1099;%20&#1076;&#1074;&#1077;\&#1057;&#1072;&#1084;&#1091;&#1080;&#1083;-&#1052;&#1072;&#1088;&#1096;&#1072;&#1082;-&#1056;&#1072;&#1089;&#1089;&#1077;&#1103;&#1085;&#1099;&#1077;%20&#1087;&#1077;&#1088;&#1095;&#1072;&#1090;&#1082;&#1080;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ссеянный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1628800"/>
            <a:ext cx="3063751" cy="421988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491880" y="1484784"/>
            <a:ext cx="386593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Вот какой 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рассеянный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96848" y="4581128"/>
            <a:ext cx="3647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С. Маршак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88640"/>
            <a:ext cx="806958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Звук один, а буквы две</a:t>
            </a:r>
            <a:endParaRPr lang="ru-RU" sz="6000" b="1" cap="none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188640"/>
            <a:ext cx="8712968" cy="126876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Самуил-Маршак-Рассеяные перчатк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0" y="6858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00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22632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Россия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59832" y="260648"/>
            <a:ext cx="2741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алфавит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84168" y="260648"/>
            <a:ext cx="1965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число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340768"/>
            <a:ext cx="36519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килограмм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3928" y="1340768"/>
            <a:ext cx="2654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словарь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76256" y="1340768"/>
            <a:ext cx="1969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масса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2564904"/>
            <a:ext cx="2121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кефир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83768" y="2564904"/>
            <a:ext cx="3841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аккуратный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4389" y="2564904"/>
            <a:ext cx="27896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весёлый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3645024"/>
            <a:ext cx="3891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интересный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4008" y="3645024"/>
            <a:ext cx="2513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чувство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059832" y="1052736"/>
            <a:ext cx="504056" cy="144016"/>
            <a:chOff x="1979712" y="5517232"/>
            <a:chExt cx="504056" cy="144016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1979712" y="5517232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979712" y="5589240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979712" y="5661248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7" name="Прямая соединительная линия 16"/>
          <p:cNvCxnSpPr/>
          <p:nvPr/>
        </p:nvCxnSpPr>
        <p:spPr>
          <a:xfrm>
            <a:off x="6444208" y="1124744"/>
            <a:ext cx="504056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19" name="Группа 18"/>
          <p:cNvGrpSpPr/>
          <p:nvPr/>
        </p:nvGrpSpPr>
        <p:grpSpPr>
          <a:xfrm>
            <a:off x="1475656" y="1052736"/>
            <a:ext cx="504056" cy="144016"/>
            <a:chOff x="1979712" y="5517232"/>
            <a:chExt cx="504056" cy="144016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>
              <a:off x="1979712" y="5517232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979712" y="5589240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979712" y="5661248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3" name="Группа 22"/>
          <p:cNvGrpSpPr/>
          <p:nvPr/>
        </p:nvGrpSpPr>
        <p:grpSpPr>
          <a:xfrm>
            <a:off x="4283968" y="1052736"/>
            <a:ext cx="504056" cy="144016"/>
            <a:chOff x="1979712" y="5517232"/>
            <a:chExt cx="504056" cy="144016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>
              <a:off x="1979712" y="5517232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1979712" y="5589240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1979712" y="5661248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7" name="Группа 26"/>
          <p:cNvGrpSpPr/>
          <p:nvPr/>
        </p:nvGrpSpPr>
        <p:grpSpPr>
          <a:xfrm>
            <a:off x="2915816" y="2132856"/>
            <a:ext cx="504056" cy="144016"/>
            <a:chOff x="1979712" y="5517232"/>
            <a:chExt cx="504056" cy="144016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1979712" y="5517232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1979712" y="5589240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979712" y="5661248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1331640" y="2132856"/>
            <a:ext cx="504056" cy="144016"/>
            <a:chOff x="1979712" y="5517232"/>
            <a:chExt cx="504056" cy="144016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1979712" y="5517232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1979712" y="5589240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979712" y="5661248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5" name="Группа 34"/>
          <p:cNvGrpSpPr/>
          <p:nvPr/>
        </p:nvGrpSpPr>
        <p:grpSpPr>
          <a:xfrm>
            <a:off x="611560" y="2132856"/>
            <a:ext cx="504056" cy="144016"/>
            <a:chOff x="1979712" y="5517232"/>
            <a:chExt cx="504056" cy="144016"/>
          </a:xfrm>
        </p:grpSpPr>
        <p:cxnSp>
          <p:nvCxnSpPr>
            <p:cNvPr id="36" name="Прямая соединительная линия 35"/>
            <p:cNvCxnSpPr/>
            <p:nvPr/>
          </p:nvCxnSpPr>
          <p:spPr>
            <a:xfrm>
              <a:off x="1979712" y="5517232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1979712" y="5589240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1979712" y="5661248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9" name="Группа 38"/>
          <p:cNvGrpSpPr/>
          <p:nvPr/>
        </p:nvGrpSpPr>
        <p:grpSpPr>
          <a:xfrm>
            <a:off x="7884368" y="2132856"/>
            <a:ext cx="504056" cy="144016"/>
            <a:chOff x="1979712" y="5517232"/>
            <a:chExt cx="504056" cy="144016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>
              <a:off x="1979712" y="5517232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1979712" y="5589240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979712" y="5661248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3" name="Группа 42"/>
          <p:cNvGrpSpPr/>
          <p:nvPr/>
        </p:nvGrpSpPr>
        <p:grpSpPr>
          <a:xfrm>
            <a:off x="539552" y="3356992"/>
            <a:ext cx="504056" cy="144016"/>
            <a:chOff x="1979712" y="5517232"/>
            <a:chExt cx="504056" cy="144016"/>
          </a:xfrm>
        </p:grpSpPr>
        <p:cxnSp>
          <p:nvCxnSpPr>
            <p:cNvPr id="44" name="Прямая соединительная линия 43"/>
            <p:cNvCxnSpPr/>
            <p:nvPr/>
          </p:nvCxnSpPr>
          <p:spPr>
            <a:xfrm>
              <a:off x="1979712" y="5517232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1979712" y="5589240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1979712" y="5661248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7" name="Группа 46"/>
          <p:cNvGrpSpPr/>
          <p:nvPr/>
        </p:nvGrpSpPr>
        <p:grpSpPr>
          <a:xfrm>
            <a:off x="2699792" y="3356992"/>
            <a:ext cx="792088" cy="216024"/>
            <a:chOff x="1979712" y="5517232"/>
            <a:chExt cx="504056" cy="144016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>
              <a:off x="1979712" y="5517232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1979712" y="5589240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1979712" y="5661248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1" name="Группа 50"/>
          <p:cNvGrpSpPr/>
          <p:nvPr/>
        </p:nvGrpSpPr>
        <p:grpSpPr>
          <a:xfrm>
            <a:off x="323528" y="4437112"/>
            <a:ext cx="504056" cy="144016"/>
            <a:chOff x="1979712" y="5517232"/>
            <a:chExt cx="504056" cy="144016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>
              <a:off x="1979712" y="5517232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1979712" y="5589240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1979712" y="5661248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5" name="Группа 54"/>
          <p:cNvGrpSpPr/>
          <p:nvPr/>
        </p:nvGrpSpPr>
        <p:grpSpPr>
          <a:xfrm>
            <a:off x="1331640" y="4437112"/>
            <a:ext cx="504056" cy="144016"/>
            <a:chOff x="1979712" y="5517232"/>
            <a:chExt cx="504056" cy="144016"/>
          </a:xfrm>
        </p:grpSpPr>
        <p:cxnSp>
          <p:nvCxnSpPr>
            <p:cNvPr id="56" name="Прямая соединительная линия 55"/>
            <p:cNvCxnSpPr/>
            <p:nvPr/>
          </p:nvCxnSpPr>
          <p:spPr>
            <a:xfrm>
              <a:off x="1979712" y="5517232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>
              <a:off x="1979712" y="5589240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1979712" y="5661248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9" name="Группа 58"/>
          <p:cNvGrpSpPr/>
          <p:nvPr/>
        </p:nvGrpSpPr>
        <p:grpSpPr>
          <a:xfrm>
            <a:off x="5364088" y="4437112"/>
            <a:ext cx="504056" cy="144016"/>
            <a:chOff x="1979712" y="5517232"/>
            <a:chExt cx="504056" cy="144016"/>
          </a:xfrm>
        </p:grpSpPr>
        <p:cxnSp>
          <p:nvCxnSpPr>
            <p:cNvPr id="60" name="Прямая соединительная линия 59"/>
            <p:cNvCxnSpPr/>
            <p:nvPr/>
          </p:nvCxnSpPr>
          <p:spPr>
            <a:xfrm>
              <a:off x="1979712" y="5517232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1979712" y="5589240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>
              <a:off x="1979712" y="5661248"/>
              <a:ext cx="5040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63" name="Прямая соединительная линия 62"/>
          <p:cNvCxnSpPr/>
          <p:nvPr/>
        </p:nvCxnSpPr>
        <p:spPr>
          <a:xfrm>
            <a:off x="4644008" y="2204864"/>
            <a:ext cx="504056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732240" y="3429000"/>
            <a:ext cx="504056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555776" y="4509120"/>
            <a:ext cx="504056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25</Words>
  <Application>Microsoft Office PowerPoint</Application>
  <PresentationFormat>Экран (4:3)</PresentationFormat>
  <Paragraphs>17</Paragraphs>
  <Slides>2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Vladimir Troitskiy</cp:lastModifiedBy>
  <cp:revision>13</cp:revision>
  <dcterms:created xsi:type="dcterms:W3CDTF">2012-02-23T17:13:31Z</dcterms:created>
  <dcterms:modified xsi:type="dcterms:W3CDTF">2012-06-12T17:12:06Z</dcterms:modified>
</cp:coreProperties>
</file>