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D054E-6844-46E5-8130-0AFDE6C8D15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D4C04-741B-4DCD-9B6F-15CD2D843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D4C04-741B-4DCD-9B6F-15CD2D843A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D4C04-741B-4DCD-9B6F-15CD2D843A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195736" y="692696"/>
            <a:ext cx="45365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844" y="785794"/>
            <a:ext cx="90011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Неб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… по-весе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ему.  Оно …,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 бу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то …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нему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…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куч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вые ...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вестники …  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куч об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571744"/>
            <a:ext cx="2736304" cy="1026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5736" y="692696"/>
            <a:ext cx="45365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20" y="1142984"/>
            <a:ext cx="833285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Стал оседать снег. В лесу вокруг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Деревьев появились глубокие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воронки. А на пригорках первые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проталины.  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проталины.jpg"/>
          <p:cNvPicPr>
            <a:picLocks noChangeAspect="1"/>
          </p:cNvPicPr>
          <p:nvPr/>
        </p:nvPicPr>
        <p:blipFill>
          <a:blip r:embed="rId3" cstate="print"/>
          <a:srcRect t="56300" r="39080"/>
          <a:stretch>
            <a:fillRect/>
          </a:stretch>
        </p:blipFill>
        <p:spPr>
          <a:xfrm>
            <a:off x="5143504" y="3357562"/>
            <a:ext cx="3114325" cy="14893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</Words>
  <Application>Microsoft Office PowerPoint</Application>
  <PresentationFormat>Экран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5</cp:revision>
  <dcterms:created xsi:type="dcterms:W3CDTF">2012-03-09T10:54:17Z</dcterms:created>
  <dcterms:modified xsi:type="dcterms:W3CDTF">2012-05-23T11:27:47Z</dcterms:modified>
</cp:coreProperties>
</file>