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A6A"/>
    <a:srgbClr val="007434"/>
    <a:srgbClr val="00660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4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C3815-6009-442D-B538-99CFEFCB96ED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819841-1309-4C08-923A-243CF07F6D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819841-1309-4C08-923A-243CF07F6DC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819841-1309-4C08-923A-243CF07F6DC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819841-1309-4C08-923A-243CF07F6DC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404664"/>
            <a:ext cx="22685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Привет</a:t>
            </a:r>
            <a:endParaRPr lang="ru-RU" sz="4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404664"/>
            <a:ext cx="16957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EA6A"/>
                </a:solidFill>
                <a:latin typeface="Times New Roman" pitchFamily="18" charset="0"/>
                <a:cs typeface="Times New Roman" pitchFamily="18" charset="0"/>
              </a:rPr>
              <a:t>весне</a:t>
            </a:r>
            <a:endParaRPr lang="ru-RU" sz="4800" b="1" dirty="0">
              <a:solidFill>
                <a:srgbClr val="00EA6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3968" y="404664"/>
            <a:ext cx="3898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4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48" y="1556792"/>
            <a:ext cx="33636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Встречайте</a:t>
            </a:r>
            <a:endParaRPr lang="ru-RU" sz="4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8024" y="1556792"/>
            <a:ext cx="17310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EA6A"/>
                </a:solidFill>
                <a:latin typeface="Times New Roman" pitchFamily="18" charset="0"/>
                <a:cs typeface="Times New Roman" pitchFamily="18" charset="0"/>
              </a:rPr>
              <a:t>весну</a:t>
            </a:r>
            <a:endParaRPr lang="ru-RU" sz="4800" b="1" dirty="0">
              <a:solidFill>
                <a:srgbClr val="00EA6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44208" y="1628800"/>
            <a:ext cx="3898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4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9592" y="2924944"/>
            <a:ext cx="17251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 нас</a:t>
            </a:r>
            <a:endParaRPr lang="ru-RU" sz="4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71800" y="2924944"/>
            <a:ext cx="26025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EA6A"/>
                </a:solidFill>
                <a:latin typeface="Times New Roman" pitchFamily="18" charset="0"/>
                <a:cs typeface="Times New Roman" pitchFamily="18" charset="0"/>
              </a:rPr>
              <a:t>весеннее</a:t>
            </a:r>
            <a:endParaRPr lang="ru-RU" sz="4800" b="1" dirty="0">
              <a:solidFill>
                <a:srgbClr val="00EA6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36096" y="2924944"/>
            <a:ext cx="33340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настроение</a:t>
            </a:r>
            <a:endParaRPr lang="ru-RU" sz="4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04448" y="3068960"/>
            <a:ext cx="3353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B050"/>
                </a:solidFill>
              </a:rPr>
              <a:t>.</a:t>
            </a:r>
            <a:endParaRPr lang="ru-RU" sz="4400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67936" y="2928934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5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4282" y="142852"/>
            <a:ext cx="8784976" cy="489654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57158" y="1928802"/>
            <a:ext cx="8422627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устроены слова?</a:t>
            </a:r>
            <a:endParaRPr lang="ru-RU" sz="7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0" grpId="0"/>
      <p:bldP spid="12" grpId="0"/>
      <p:bldP spid="13" grpId="0"/>
      <p:bldP spid="14" grpId="0"/>
      <p:bldP spid="14" grpId="1"/>
      <p:bldP spid="15" grpId="0" animBg="1"/>
      <p:bldP spid="16" grpId="0"/>
      <p:bldP spid="1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5148064" y="188640"/>
            <a:ext cx="3384376" cy="1584176"/>
          </a:xfrm>
          <a:prstGeom prst="ellipse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5004048" y="2780928"/>
            <a:ext cx="3384376" cy="1584176"/>
          </a:xfrm>
          <a:prstGeom prst="ellipse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835696" y="3789040"/>
            <a:ext cx="3384376" cy="1584176"/>
          </a:xfrm>
          <a:prstGeom prst="ellipse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971600" y="1412776"/>
            <a:ext cx="3384376" cy="1584176"/>
          </a:xfrm>
          <a:prstGeom prst="ellipse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4355976" y="1484784"/>
            <a:ext cx="1008112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4139952" y="1700808"/>
            <a:ext cx="1512168" cy="20882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868144" y="1772816"/>
            <a:ext cx="360040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0"/>
            <a:ext cx="34115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синонимы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628" y="0"/>
            <a:ext cx="33416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антонимы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2464579" y="1893083"/>
            <a:ext cx="3214710" cy="1588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571472" y="1428736"/>
            <a:ext cx="264008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</a:t>
            </a:r>
            <a:r>
              <a:rPr lang="ru-RU" sz="3600" b="1" cap="none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ихикнули</a:t>
            </a:r>
          </a:p>
          <a:p>
            <a:pPr algn="ctr"/>
            <a:r>
              <a:rPr lang="ru-RU" sz="3600" b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засмеялись</a:t>
            </a:r>
          </a:p>
          <a:p>
            <a:pPr algn="ctr"/>
            <a:r>
              <a:rPr lang="ru-RU" sz="3600" b="1" cap="none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улыбнулись</a:t>
            </a:r>
            <a:endParaRPr lang="ru-RU" sz="3600" b="1" cap="none" spc="50" dirty="0">
              <a:ln w="11430"/>
              <a:solidFill>
                <a:schemeClr val="accent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00496" y="1428736"/>
            <a:ext cx="514350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00EA6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</a:t>
            </a:r>
            <a:r>
              <a:rPr lang="ru-RU" sz="3600" b="1" spc="50" dirty="0" smtClean="0">
                <a:ln w="11430"/>
                <a:solidFill>
                  <a:srgbClr val="00EA6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аленький – </a:t>
            </a:r>
            <a:r>
              <a:rPr lang="ru-RU" sz="3600" b="1" spc="50" dirty="0" smtClean="0">
                <a:ln w="11430"/>
                <a:solidFill>
                  <a:srgbClr val="00EA6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</a:t>
            </a:r>
            <a:r>
              <a:rPr lang="ru-RU" sz="3600" b="1" cap="none" spc="50" dirty="0" smtClean="0">
                <a:ln w="11430"/>
                <a:solidFill>
                  <a:srgbClr val="00EA6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ольшой </a:t>
            </a:r>
            <a:endParaRPr lang="ru-RU" sz="3600" b="1" cap="none" spc="50" dirty="0">
              <a:ln w="11430"/>
              <a:solidFill>
                <a:srgbClr val="00EA6A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27</Words>
  <Application>Microsoft Office PowerPoint</Application>
  <PresentationFormat>Экран (4:3)</PresentationFormat>
  <Paragraphs>21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Вероника Захарова</dc:creator>
  <cp:lastModifiedBy>Надежда</cp:lastModifiedBy>
  <cp:revision>12</cp:revision>
  <dcterms:created xsi:type="dcterms:W3CDTF">2012-03-18T13:34:28Z</dcterms:created>
  <dcterms:modified xsi:type="dcterms:W3CDTF">2012-05-23T12:37:45Z</dcterms:modified>
</cp:coreProperties>
</file>