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95FBD-BCC8-42FC-B935-29F63AA47269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87AC5-50D0-4983-AE43-44F65AB99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87AC5-50D0-4983-AE43-44F65AB9985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87AC5-50D0-4983-AE43-44F65AB9985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87AC5-50D0-4983-AE43-44F65AB9985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92696"/>
            <a:ext cx="19672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ванна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764704"/>
            <a:ext cx="1809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класс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60232" y="764704"/>
            <a:ext cx="2205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группа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Арка 6"/>
          <p:cNvSpPr/>
          <p:nvPr/>
        </p:nvSpPr>
        <p:spPr>
          <a:xfrm>
            <a:off x="827584" y="764704"/>
            <a:ext cx="1368152" cy="504056"/>
          </a:xfrm>
          <a:prstGeom prst="blockArc">
            <a:avLst>
              <a:gd name="adj1" fmla="val 10800000"/>
              <a:gd name="adj2" fmla="val 36756"/>
              <a:gd name="adj3" fmla="val 9567"/>
            </a:avLst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Арка 7"/>
          <p:cNvSpPr/>
          <p:nvPr/>
        </p:nvSpPr>
        <p:spPr>
          <a:xfrm>
            <a:off x="6804248" y="836712"/>
            <a:ext cx="1584176" cy="504056"/>
          </a:xfrm>
          <a:prstGeom prst="blockArc">
            <a:avLst>
              <a:gd name="adj1" fmla="val 10800000"/>
              <a:gd name="adj2" fmla="val 36756"/>
              <a:gd name="adj3" fmla="val 9567"/>
            </a:avLst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Арка 8"/>
          <p:cNvSpPr/>
          <p:nvPr/>
        </p:nvSpPr>
        <p:spPr>
          <a:xfrm>
            <a:off x="3779912" y="836712"/>
            <a:ext cx="1584176" cy="504056"/>
          </a:xfrm>
          <a:prstGeom prst="blockArc">
            <a:avLst>
              <a:gd name="adj1" fmla="val 10800000"/>
              <a:gd name="adj2" fmla="val 36756"/>
              <a:gd name="adj3" fmla="val 9567"/>
            </a:avLst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547664" y="1484784"/>
            <a:ext cx="576064" cy="288032"/>
            <a:chOff x="1979712" y="2636912"/>
            <a:chExt cx="576064" cy="28803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1979712" y="2636912"/>
              <a:ext cx="576064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979712" y="2780928"/>
              <a:ext cx="576064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979712" y="2924944"/>
              <a:ext cx="576064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4788024" y="1556792"/>
            <a:ext cx="576064" cy="288032"/>
            <a:chOff x="1979712" y="2636912"/>
            <a:chExt cx="576064" cy="288032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1979712" y="2636912"/>
              <a:ext cx="576064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979712" y="2780928"/>
              <a:ext cx="576064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1979712" y="2924944"/>
              <a:ext cx="576064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>
            <a:off x="7740352" y="1556792"/>
            <a:ext cx="576064" cy="288032"/>
            <a:chOff x="1979712" y="2636912"/>
            <a:chExt cx="576064" cy="288032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1979712" y="2636912"/>
              <a:ext cx="576064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979712" y="2780928"/>
              <a:ext cx="576064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979712" y="2924944"/>
              <a:ext cx="576064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4" name="Прямоугольник 23"/>
          <p:cNvSpPr/>
          <p:nvPr/>
        </p:nvSpPr>
        <p:spPr>
          <a:xfrm>
            <a:off x="3491880" y="2348880"/>
            <a:ext cx="1393330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5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</a:t>
            </a:r>
            <a:endParaRPr lang="ru-RU" sz="65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16016" y="2348880"/>
            <a:ext cx="1703351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5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сказ</a:t>
            </a:r>
            <a:endParaRPr lang="ru-RU" sz="65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Арка 26"/>
          <p:cNvSpPr/>
          <p:nvPr/>
        </p:nvSpPr>
        <p:spPr>
          <a:xfrm>
            <a:off x="4860032" y="2492896"/>
            <a:ext cx="1368152" cy="504056"/>
          </a:xfrm>
          <a:prstGeom prst="blockArc">
            <a:avLst>
              <a:gd name="adj1" fmla="val 10800000"/>
              <a:gd name="adj2" fmla="val 36756"/>
              <a:gd name="adj3" fmla="val 9567"/>
            </a:avLst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оловина рамки 27"/>
          <p:cNvSpPr/>
          <p:nvPr/>
        </p:nvSpPr>
        <p:spPr>
          <a:xfrm flipH="1">
            <a:off x="3491880" y="2564904"/>
            <a:ext cx="1296144" cy="216024"/>
          </a:xfrm>
          <a:prstGeom prst="halfFrame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4499992" y="3284984"/>
            <a:ext cx="576064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4499992" y="3573016"/>
            <a:ext cx="2026517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5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длин</a:t>
            </a:r>
            <a:endParaRPr lang="ru-RU" sz="65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300192" y="3573016"/>
            <a:ext cx="639919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500" b="1" cap="none" spc="0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endParaRPr lang="ru-RU" sz="65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732240" y="3573016"/>
            <a:ext cx="1241045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5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ый</a:t>
            </a:r>
            <a:endParaRPr lang="ru-RU" sz="65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6" name="Арка 35"/>
          <p:cNvSpPr/>
          <p:nvPr/>
        </p:nvSpPr>
        <p:spPr>
          <a:xfrm>
            <a:off x="4716016" y="3717032"/>
            <a:ext cx="1656184" cy="504056"/>
          </a:xfrm>
          <a:prstGeom prst="blockArc">
            <a:avLst>
              <a:gd name="adj1" fmla="val 10800000"/>
              <a:gd name="adj2" fmla="val 36756"/>
              <a:gd name="adj3" fmla="val 9567"/>
            </a:avLst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 rot="16200000">
            <a:off x="6336196" y="3537012"/>
            <a:ext cx="504056" cy="432048"/>
          </a:xfrm>
          <a:prstGeom prst="chevron">
            <a:avLst>
              <a:gd name="adj" fmla="val 8943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Рамка 38"/>
          <p:cNvSpPr/>
          <p:nvPr/>
        </p:nvSpPr>
        <p:spPr>
          <a:xfrm>
            <a:off x="6804248" y="3717032"/>
            <a:ext cx="1152128" cy="792088"/>
          </a:xfrm>
          <a:prstGeom prst="frame">
            <a:avLst>
              <a:gd name="adj1" fmla="val 7622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6084168" y="4581128"/>
            <a:ext cx="79208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4" grpId="0"/>
      <p:bldP spid="25" grpId="0"/>
      <p:bldP spid="27" grpId="0" animBg="1"/>
      <p:bldP spid="28" grpId="0" animBg="1"/>
      <p:bldP spid="33" grpId="0"/>
      <p:bldP spid="34" grpId="0"/>
      <p:bldP spid="35" grpId="0"/>
      <p:bldP spid="36" grpId="0" animBg="1"/>
      <p:bldP spid="38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25204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суббота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92696"/>
            <a:ext cx="2205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группа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12776"/>
            <a:ext cx="37854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телеграмма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19938" y="0"/>
            <a:ext cx="24240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ранний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060848"/>
            <a:ext cx="3777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аккуратный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780928"/>
            <a:ext cx="3078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пассажир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41512" y="980728"/>
            <a:ext cx="3702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карманный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3501008"/>
            <a:ext cx="2009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шоссе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4149080"/>
            <a:ext cx="3066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классный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869160"/>
            <a:ext cx="22699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хоккей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589240"/>
            <a:ext cx="3029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кассовый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23382" y="1916832"/>
            <a:ext cx="27206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осенний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04385" y="2780928"/>
            <a:ext cx="3039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весенний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10917" y="3645024"/>
            <a:ext cx="4233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рассказывать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25</Words>
  <Application>Microsoft Office PowerPoint</Application>
  <PresentationFormat>Экран (4:3)</PresentationFormat>
  <Paragraphs>25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Надежда</cp:lastModifiedBy>
  <cp:revision>12</cp:revision>
  <dcterms:created xsi:type="dcterms:W3CDTF">2012-04-14T13:18:48Z</dcterms:created>
  <dcterms:modified xsi:type="dcterms:W3CDTF">2012-05-15T15:43:48Z</dcterms:modified>
</cp:coreProperties>
</file>