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AC0EF-4CFE-4F10-9840-553E063B921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477F5-AD1C-4732-AEC8-693956602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77F5-AD1C-4732-AEC8-69395660299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780021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Жил-был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него был друг 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Барбоска … , а Васька … 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Однажды … и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улице …  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Они часто … 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Иди …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Лезь.</a:t>
            </a:r>
            <a:endParaRPr lang="ru-RU" sz="4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…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… </a:t>
            </a:r>
          </a:p>
        </p:txBody>
      </p:sp>
      <p:pic>
        <p:nvPicPr>
          <p:cNvPr id="3" name="Рисунок 2" descr="Бобик и Барбо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357430"/>
            <a:ext cx="4936033" cy="3896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8</cp:revision>
  <dcterms:created xsi:type="dcterms:W3CDTF">2012-04-21T14:37:21Z</dcterms:created>
  <dcterms:modified xsi:type="dcterms:W3CDTF">2012-05-23T13:35:34Z</dcterms:modified>
</cp:coreProperties>
</file>