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AC0EF-4CFE-4F10-9840-553E063B9214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477F5-AD1C-4732-AEC8-693956602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477F5-AD1C-4732-AEC8-69395660299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477F5-AD1C-4732-AEC8-69395660299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6172" y="1071546"/>
            <a:ext cx="5877828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лмистая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мес</a:t>
            </a:r>
            <a:r>
              <a:rPr lang="ru-RU" sz="4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ность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мая д</a:t>
            </a:r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рога</a:t>
            </a:r>
            <a:b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тнистая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рова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хучий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цв</a:t>
            </a:r>
            <a:r>
              <a:rPr lang="ru-RU" sz="4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ток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</a:t>
            </a:r>
            <a:r>
              <a:rPr lang="ru-RU" sz="4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жайший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4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4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зин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4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нистая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</a:t>
            </a:r>
            <a:r>
              <a:rPr lang="ru-RU" sz="4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ея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79512" y="1700808"/>
            <a:ext cx="3419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79512" y="2420888"/>
            <a:ext cx="3419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79512" y="5085184"/>
            <a:ext cx="3419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79512" y="4365104"/>
            <a:ext cx="3419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79512" y="3717032"/>
            <a:ext cx="3419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79512" y="3068960"/>
            <a:ext cx="3419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7784" y="0"/>
            <a:ext cx="44355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Птич</a:t>
            </a:r>
            <a:r>
              <a:rPr lang="ru-RU" sz="4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школа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692696"/>
            <a:ext cx="7202228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ровн</a:t>
            </a:r>
            <a:r>
              <a:rPr lang="ru-RU" sz="4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в  пять  ч</a:t>
            </a:r>
            <a:r>
              <a:rPr lang="ru-RU" sz="4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  утра</a:t>
            </a:r>
          </a:p>
          <a:p>
            <a:r>
              <a:rPr lang="ru-RU" sz="4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</a:t>
            </a:r>
            <a:r>
              <a:rPr lang="ru-RU" sz="4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тел</a:t>
            </a:r>
            <a:r>
              <a:rPr lang="ru-RU" sz="4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сь</a:t>
            </a: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птич</a:t>
            </a:r>
            <a:r>
              <a:rPr lang="ru-RU" sz="4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4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тв</a:t>
            </a:r>
            <a:r>
              <a:rPr lang="ru-RU" sz="4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4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4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 стр</a:t>
            </a:r>
            <a:r>
              <a:rPr lang="ru-RU" sz="4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4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4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sz="4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глята</a:t>
            </a:r>
            <a:endParaRPr lang="ru-RU" sz="4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роки,  </a:t>
            </a:r>
            <a:r>
              <a:rPr lang="ru-RU" sz="4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нята</a:t>
            </a: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4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ницы</a:t>
            </a: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и  </a:t>
            </a:r>
            <a:r>
              <a:rPr lang="ru-RU" sz="4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скв</a:t>
            </a:r>
            <a:r>
              <a:rPr lang="ru-RU" sz="4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рцы</a:t>
            </a: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5393537" y="2250273"/>
            <a:ext cx="4143404" cy="7143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31</Words>
  <Application>Microsoft Office PowerPoint</Application>
  <PresentationFormat>Экран (4:3)</PresentationFormat>
  <Paragraphs>9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Вероника Захарова</dc:creator>
  <cp:lastModifiedBy>Надежда</cp:lastModifiedBy>
  <cp:revision>10</cp:revision>
  <dcterms:created xsi:type="dcterms:W3CDTF">2012-04-21T14:37:21Z</dcterms:created>
  <dcterms:modified xsi:type="dcterms:W3CDTF">2012-05-23T13:48:10Z</dcterms:modified>
</cp:coreProperties>
</file>